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6" r:id="rId5"/>
    <p:sldId id="258" r:id="rId6"/>
    <p:sldId id="259" r:id="rId7"/>
    <p:sldId id="267" r:id="rId8"/>
    <p:sldId id="269" r:id="rId9"/>
    <p:sldId id="270" r:id="rId10"/>
    <p:sldId id="271" r:id="rId11"/>
    <p:sldId id="273" r:id="rId12"/>
    <p:sldId id="257" r:id="rId13"/>
    <p:sldId id="268" r:id="rId14"/>
    <p:sldId id="260" r:id="rId15"/>
    <p:sldId id="261" r:id="rId16"/>
    <p:sldId id="263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7CE81-CDF3-47BA-B19C-138FDFBE9E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B5B71-462E-4A84-BF00-2F580D9F0A90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FC48-6C48-4FCE-8F5A-E1ADA05DF6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Most: </a:t>
            </a:r>
            <a:r>
              <a:rPr lang="en-GB" dirty="0" smtClean="0"/>
              <a:t>explain how water levels are maintained by a balance between input and output </a:t>
            </a:r>
          </a:p>
          <a:p>
            <a:r>
              <a:rPr lang="en-GB" b="1" u="sng" dirty="0" smtClean="0"/>
              <a:t>Should: </a:t>
            </a:r>
            <a:r>
              <a:rPr lang="en-GB" dirty="0" smtClean="0"/>
              <a:t>explain how the kidneys respond to changes in conditions</a:t>
            </a:r>
          </a:p>
          <a:p>
            <a:r>
              <a:rPr lang="en-GB" b="1" u="sng" dirty="0" smtClean="0"/>
              <a:t>Could:  </a:t>
            </a:r>
            <a:r>
              <a:rPr lang="en-GB" dirty="0" smtClean="0"/>
              <a:t>explain  the role of ADH in urine concentration and explain it’s effects during alcohol and ecstasy consumption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Hot – sweat to cool down</a:t>
            </a:r>
          </a:p>
          <a:p>
            <a:r>
              <a:rPr lang="en-GB" dirty="0" smtClean="0"/>
              <a:t>Lose water through sweat</a:t>
            </a:r>
          </a:p>
          <a:p>
            <a:r>
              <a:rPr lang="en-GB" dirty="0" smtClean="0"/>
              <a:t>Same as heat – small concentrated volume of urine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 much – concentrated urine. Why?</a:t>
            </a:r>
          </a:p>
          <a:p>
            <a:r>
              <a:rPr lang="en-GB" dirty="0" smtClean="0"/>
              <a:t>Reabsorb water into blood to dilute salt concentration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the effect of the following on the kidneys:</a:t>
            </a:r>
          </a:p>
          <a:p>
            <a:r>
              <a:rPr lang="en-GB" dirty="0" smtClean="0"/>
              <a:t>Crisps</a:t>
            </a:r>
          </a:p>
          <a:p>
            <a:r>
              <a:rPr lang="en-GB" dirty="0" smtClean="0"/>
              <a:t>Water</a:t>
            </a:r>
          </a:p>
          <a:p>
            <a:r>
              <a:rPr lang="en-GB" dirty="0" smtClean="0"/>
              <a:t>Exercise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Could:  </a:t>
            </a:r>
            <a:r>
              <a:rPr lang="en-GB" dirty="0" smtClean="0"/>
              <a:t>explain  the role of ADH in urine concentration and explain it’s effects during alcohol and ecstasy consumption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Anti-diuretic hormone (ADH)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Produced by pituitary gland-released into bloodstream</a:t>
            </a:r>
          </a:p>
          <a:p>
            <a:r>
              <a:rPr lang="en-GB" dirty="0" smtClean="0"/>
              <a:t>What monitors water levels in blood?</a:t>
            </a:r>
          </a:p>
          <a:p>
            <a:r>
              <a:rPr lang="en-GB" dirty="0" smtClean="0"/>
              <a:t>Hypothalamus/brain</a:t>
            </a:r>
          </a:p>
          <a:p>
            <a:r>
              <a:rPr lang="en-GB" dirty="0" smtClean="0"/>
              <a:t>Activates pituitary to release ADH in suitable levels</a:t>
            </a:r>
          </a:p>
          <a:p>
            <a:r>
              <a:rPr lang="en-GB" dirty="0" smtClean="0"/>
              <a:t>ADH release causes the kidney to become more permeable</a:t>
            </a:r>
          </a:p>
          <a:p>
            <a:r>
              <a:rPr lang="en-GB" dirty="0" smtClean="0"/>
              <a:t>What does this mean?</a:t>
            </a:r>
          </a:p>
          <a:p>
            <a:r>
              <a:rPr lang="en-GB" dirty="0" smtClean="0"/>
              <a:t>More water re-absorbed</a:t>
            </a:r>
          </a:p>
          <a:p>
            <a:r>
              <a:rPr lang="en-GB" dirty="0" smtClean="0"/>
              <a:t>Negative feedback</a:t>
            </a:r>
          </a:p>
          <a:p>
            <a:r>
              <a:rPr lang="en-GB" dirty="0" smtClean="0"/>
              <a:t>Low blood water levels – ADH concentration in blood is increased so kidneys absorb more water</a:t>
            </a:r>
          </a:p>
          <a:p>
            <a:r>
              <a:rPr lang="en-GB" dirty="0" smtClean="0"/>
              <a:t>Urine is?</a:t>
            </a:r>
          </a:p>
          <a:p>
            <a:r>
              <a:rPr lang="en-GB" dirty="0" smtClean="0"/>
              <a:t>High blood water levels – ADH concentration in blood is decreased so kidneys absorb less water</a:t>
            </a:r>
          </a:p>
          <a:p>
            <a:r>
              <a:rPr lang="en-GB" dirty="0" smtClean="0"/>
              <a:t>Urine is?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913814_B2H_AW_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981075"/>
            <a:ext cx="8820150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GB" b="1" u="sng" dirty="0" smtClean="0"/>
              <a:t>Stimulus </a:t>
            </a:r>
            <a:r>
              <a:rPr lang="en-GB" dirty="0" smtClean="0"/>
              <a:t>– blood concentration too high (concentration looks at salts etc. So tells you that there isn’t enough water in the blood)</a:t>
            </a:r>
          </a:p>
          <a:p>
            <a:r>
              <a:rPr lang="en-GB" b="1" u="sng" dirty="0" smtClean="0"/>
              <a:t>Receptors </a:t>
            </a:r>
            <a:r>
              <a:rPr lang="en-GB" dirty="0" smtClean="0"/>
              <a:t>– hypothalamus detect levels</a:t>
            </a:r>
          </a:p>
          <a:p>
            <a:r>
              <a:rPr lang="en-GB" b="1" u="sng" dirty="0" smtClean="0"/>
              <a:t>Hypothalamus</a:t>
            </a:r>
            <a:r>
              <a:rPr lang="en-GB" dirty="0" smtClean="0"/>
              <a:t> causes an increase in ADH production</a:t>
            </a:r>
          </a:p>
          <a:p>
            <a:r>
              <a:rPr lang="en-GB" b="1" u="sng" dirty="0" err="1" smtClean="0"/>
              <a:t>Effector</a:t>
            </a:r>
            <a:r>
              <a:rPr lang="en-GB" dirty="0" smtClean="0"/>
              <a:t> – kidneys reabsorb more water from blood</a:t>
            </a:r>
          </a:p>
          <a:p>
            <a:r>
              <a:rPr lang="en-GB" b="1" u="sng" dirty="0" smtClean="0"/>
              <a:t>Response</a:t>
            </a:r>
            <a:r>
              <a:rPr lang="en-GB" dirty="0" smtClean="0"/>
              <a:t> – more concentrated urine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ADH - effects of.....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u="sng" dirty="0" smtClean="0"/>
              <a:t>Alcohol:</a:t>
            </a:r>
          </a:p>
          <a:p>
            <a:r>
              <a:rPr lang="en-GB" b="1" dirty="0" smtClean="0"/>
              <a:t>Suppresses release of ADH</a:t>
            </a:r>
          </a:p>
          <a:p>
            <a:r>
              <a:rPr lang="en-GB" b="1" dirty="0" smtClean="0"/>
              <a:t>Kidneys reabsorb less water</a:t>
            </a:r>
          </a:p>
          <a:p>
            <a:r>
              <a:rPr lang="en-GB" dirty="0" smtClean="0"/>
              <a:t>More water passes out as urine – dehydration</a:t>
            </a:r>
          </a:p>
          <a:p>
            <a:r>
              <a:rPr lang="en-GB" dirty="0" smtClean="0"/>
              <a:t>Headaches, dizziness – death</a:t>
            </a:r>
          </a:p>
          <a:p>
            <a:r>
              <a:rPr lang="en-GB" b="1" u="sng" dirty="0" smtClean="0"/>
              <a:t>Ecstasy:</a:t>
            </a:r>
          </a:p>
          <a:p>
            <a:r>
              <a:rPr lang="en-GB" b="1" smtClean="0"/>
              <a:t>Increased release </a:t>
            </a:r>
            <a:r>
              <a:rPr lang="en-GB" b="1" dirty="0" smtClean="0"/>
              <a:t>of ADH</a:t>
            </a:r>
          </a:p>
          <a:p>
            <a:r>
              <a:rPr lang="en-GB" b="1" dirty="0" smtClean="0"/>
              <a:t>Reabsorb more water</a:t>
            </a:r>
            <a:r>
              <a:rPr lang="en-GB" dirty="0" smtClean="0"/>
              <a:t>, concentrated urine, swelling of cells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question....what is negative feedback?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negative feedback in a control system reverses any changes to the system’s steady state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Most: </a:t>
            </a:r>
            <a:r>
              <a:rPr lang="en-GB" dirty="0" smtClean="0"/>
              <a:t>explain how water levels are maintained by a balance between input and output </a:t>
            </a:r>
          </a:p>
          <a:p>
            <a:r>
              <a:rPr lang="en-GB" dirty="0" smtClean="0"/>
              <a:t>Water input:</a:t>
            </a:r>
          </a:p>
          <a:p>
            <a:r>
              <a:rPr lang="en-GB" dirty="0" smtClean="0"/>
              <a:t>Water output: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ADH and the kidneys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What is the function of the kidneys?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 dirty="0"/>
              <a:t>Maintain body’s water level</a:t>
            </a:r>
          </a:p>
          <a:p>
            <a:r>
              <a:rPr lang="en-GB" sz="2800" dirty="0"/>
              <a:t>Filter </a:t>
            </a:r>
            <a:r>
              <a:rPr lang="en-GB" sz="2800" dirty="0" smtClean="0"/>
              <a:t>water, sugar, salt and waste from </a:t>
            </a:r>
            <a:r>
              <a:rPr lang="en-GB" sz="2800" dirty="0"/>
              <a:t>blood </a:t>
            </a:r>
          </a:p>
          <a:p>
            <a:r>
              <a:rPr lang="en-GB" sz="2800" dirty="0" smtClean="0"/>
              <a:t>Reabsorb all sugar</a:t>
            </a:r>
          </a:p>
          <a:p>
            <a:r>
              <a:rPr lang="en-GB" sz="2800" dirty="0" smtClean="0"/>
              <a:t>Reabsorb as much salt and water as is needed</a:t>
            </a:r>
          </a:p>
          <a:p>
            <a:r>
              <a:rPr lang="en-GB" sz="2800" dirty="0" smtClean="0"/>
              <a:t>Excess is lost as urine</a:t>
            </a:r>
            <a:endParaRPr lang="en-GB" sz="2800" dirty="0"/>
          </a:p>
        </p:txBody>
      </p:sp>
      <p:pic>
        <p:nvPicPr>
          <p:cNvPr id="5128" name="Picture 8" descr="Kidn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557338"/>
            <a:ext cx="3295650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Fluids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Excess water (blood plasma)</a:t>
            </a:r>
          </a:p>
          <a:p>
            <a:r>
              <a:rPr lang="en-GB" dirty="0" smtClean="0"/>
              <a:t>Kidneys remove more from blood</a:t>
            </a:r>
          </a:p>
          <a:p>
            <a:r>
              <a:rPr lang="en-GB" dirty="0" smtClean="0"/>
              <a:t>Large volume of dilute urine</a:t>
            </a:r>
          </a:p>
          <a:p>
            <a:r>
              <a:rPr lang="en-GB" b="1" u="sng" dirty="0" smtClean="0"/>
              <a:t>Not enough water (blood plasma)</a:t>
            </a:r>
          </a:p>
          <a:p>
            <a:r>
              <a:rPr lang="en-GB" dirty="0" smtClean="0"/>
              <a:t>Kidneys remove less from blood</a:t>
            </a:r>
          </a:p>
          <a:p>
            <a:r>
              <a:rPr lang="en-GB" dirty="0" smtClean="0"/>
              <a:t>Concentrated urine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Should: </a:t>
            </a:r>
            <a:r>
              <a:rPr lang="en-GB" dirty="0" smtClean="0"/>
              <a:t>explain how the kidneys respond to changes in conditions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does your urine change in different environments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Hot temperature</a:t>
            </a:r>
          </a:p>
          <a:p>
            <a:r>
              <a:rPr lang="en-GB" dirty="0" smtClean="0"/>
              <a:t>Exercise</a:t>
            </a:r>
          </a:p>
          <a:p>
            <a:r>
              <a:rPr lang="en-GB" dirty="0" smtClean="0"/>
              <a:t>Intake of fluids</a:t>
            </a:r>
          </a:p>
          <a:p>
            <a:r>
              <a:rPr lang="en-GB" dirty="0" smtClean="0"/>
              <a:t>Intake of salts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Hot temperature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Sweat – water loss</a:t>
            </a:r>
          </a:p>
          <a:p>
            <a:r>
              <a:rPr lang="en-GB" dirty="0" smtClean="0"/>
              <a:t>Kidneys reabsorb water back into blood</a:t>
            </a:r>
          </a:p>
          <a:p>
            <a:r>
              <a:rPr lang="en-GB" dirty="0" smtClean="0"/>
              <a:t>Small volume of concentrated urine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457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Learning outcomes...</vt:lpstr>
      <vt:lpstr>Key question....what is negative feedback?</vt:lpstr>
      <vt:lpstr>PowerPoint Presentation</vt:lpstr>
      <vt:lpstr>ADH and the kidneys</vt:lpstr>
      <vt:lpstr>What is the function of the kidneys?</vt:lpstr>
      <vt:lpstr>Fluids </vt:lpstr>
      <vt:lpstr>PowerPoint Presentation</vt:lpstr>
      <vt:lpstr>How does your urine change in different environments</vt:lpstr>
      <vt:lpstr>Hot temperature </vt:lpstr>
      <vt:lpstr>Exercise </vt:lpstr>
      <vt:lpstr>Salts </vt:lpstr>
      <vt:lpstr>PowerPoint Presentation</vt:lpstr>
      <vt:lpstr>PowerPoint Presentation</vt:lpstr>
      <vt:lpstr>Anti-diuretic hormone (ADH)</vt:lpstr>
      <vt:lpstr>PowerPoint Presentation</vt:lpstr>
      <vt:lpstr>PowerPoint Presentation</vt:lpstr>
      <vt:lpstr>ADH - effects of.....</vt:lpstr>
    </vt:vector>
  </TitlesOfParts>
  <Company>London Borough of Havering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 and the kidneys</dc:title>
  <dc:creator>mmeyers</dc:creator>
  <cp:lastModifiedBy>Michelle Meyers</cp:lastModifiedBy>
  <cp:revision>21</cp:revision>
  <dcterms:created xsi:type="dcterms:W3CDTF">2012-11-05T16:42:27Z</dcterms:created>
  <dcterms:modified xsi:type="dcterms:W3CDTF">2015-02-23T09:45:03Z</dcterms:modified>
</cp:coreProperties>
</file>