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463-78AB-4D66-8EE0-5AB8E9141E9F}" type="datetimeFigureOut">
              <a:rPr lang="en-GB" smtClean="0"/>
              <a:t>25/02/2015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35C-D71A-4ACB-B7E0-A64A63EE0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60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463-78AB-4D66-8EE0-5AB8E9141E9F}" type="datetimeFigureOut">
              <a:rPr lang="en-GB" smtClean="0"/>
              <a:t>25/02/2015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35C-D71A-4ACB-B7E0-A64A63EE0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45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463-78AB-4D66-8EE0-5AB8E9141E9F}" type="datetimeFigureOut">
              <a:rPr lang="en-GB" smtClean="0"/>
              <a:t>25/02/2015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35C-D71A-4ACB-B7E0-A64A63EE0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15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463-78AB-4D66-8EE0-5AB8E9141E9F}" type="datetimeFigureOut">
              <a:rPr lang="en-GB" smtClean="0"/>
              <a:t>25/02/2015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35C-D71A-4ACB-B7E0-A64A63EE0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47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463-78AB-4D66-8EE0-5AB8E9141E9F}" type="datetimeFigureOut">
              <a:rPr lang="en-GB" smtClean="0"/>
              <a:t>25/02/2015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35C-D71A-4ACB-B7E0-A64A63EE0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93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463-78AB-4D66-8EE0-5AB8E9141E9F}" type="datetimeFigureOut">
              <a:rPr lang="en-GB" smtClean="0"/>
              <a:t>25/02/2015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35C-D71A-4ACB-B7E0-A64A63EE0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01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463-78AB-4D66-8EE0-5AB8E9141E9F}" type="datetimeFigureOut">
              <a:rPr lang="en-GB" smtClean="0"/>
              <a:t>25/02/2015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35C-D71A-4ACB-B7E0-A64A63EE0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4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463-78AB-4D66-8EE0-5AB8E9141E9F}" type="datetimeFigureOut">
              <a:rPr lang="en-GB" smtClean="0"/>
              <a:t>25/02/2015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35C-D71A-4ACB-B7E0-A64A63EE0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88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463-78AB-4D66-8EE0-5AB8E9141E9F}" type="datetimeFigureOut">
              <a:rPr lang="en-GB" smtClean="0"/>
              <a:t>25/02/2015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35C-D71A-4ACB-B7E0-A64A63EE0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99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463-78AB-4D66-8EE0-5AB8E9141E9F}" type="datetimeFigureOut">
              <a:rPr lang="en-GB" smtClean="0"/>
              <a:t>25/02/2015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35C-D71A-4ACB-B7E0-A64A63EE0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84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6463-78AB-4D66-8EE0-5AB8E9141E9F}" type="datetimeFigureOut">
              <a:rPr lang="en-GB" smtClean="0"/>
              <a:t>25/02/2015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C35C-D71A-4ACB-B7E0-A64A63EE0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5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6463-78AB-4D66-8EE0-5AB8E9141E9F}" type="datetimeFigureOut">
              <a:rPr lang="en-GB" smtClean="0"/>
              <a:t>25/02/2015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7C35C-D71A-4ACB-B7E0-A64A63EE0B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48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Revision – 6 </a:t>
            </a:r>
            <a:r>
              <a:rPr lang="en-GB" smtClean="0"/>
              <a:t>mark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571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1" t="27109" r="22473" b="48060"/>
          <a:stretch/>
        </p:blipFill>
        <p:spPr bwMode="auto">
          <a:xfrm>
            <a:off x="-5323" y="1847682"/>
            <a:ext cx="8996540" cy="1941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03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4" t="18342" r="7972" b="14831"/>
          <a:stretch/>
        </p:blipFill>
        <p:spPr bwMode="auto">
          <a:xfrm>
            <a:off x="-198093" y="332656"/>
            <a:ext cx="9525999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77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2" t="26682" r="7998" b="47685"/>
          <a:stretch/>
        </p:blipFill>
        <p:spPr bwMode="auto">
          <a:xfrm>
            <a:off x="27420" y="1628800"/>
            <a:ext cx="897421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600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2" t="15523" r="7952" b="24513"/>
          <a:stretch/>
        </p:blipFill>
        <p:spPr bwMode="auto">
          <a:xfrm>
            <a:off x="-166195" y="489687"/>
            <a:ext cx="9310195" cy="423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190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en-GB" u="sng" dirty="0" smtClean="0"/>
              <a:t>6 mark question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role of the kidneys is to control the body’s water balance, using negative feedback.</a:t>
            </a:r>
          </a:p>
          <a:p>
            <a:r>
              <a:rPr lang="en-GB" dirty="0" smtClean="0"/>
              <a:t>The brain is also important in controlling water balance</a:t>
            </a:r>
          </a:p>
          <a:p>
            <a:r>
              <a:rPr lang="en-GB" dirty="0" smtClean="0"/>
              <a:t>Explain how negative feedback happens if the body loses too much water on a hot 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98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Receptors in the brain detect water levels</a:t>
            </a:r>
          </a:p>
          <a:p>
            <a:r>
              <a:rPr lang="en-GB" dirty="0" smtClean="0"/>
              <a:t>When the water level is too low</a:t>
            </a:r>
          </a:p>
          <a:p>
            <a:r>
              <a:rPr lang="en-GB" dirty="0" smtClean="0"/>
              <a:t>When the blood salt concentration is too high</a:t>
            </a:r>
          </a:p>
          <a:p>
            <a:r>
              <a:rPr lang="en-GB" dirty="0" smtClean="0"/>
              <a:t>ADH is released from the pituitary gland</a:t>
            </a:r>
          </a:p>
          <a:p>
            <a:r>
              <a:rPr lang="en-GB" dirty="0" smtClean="0"/>
              <a:t>ADH causes the kidneys to become more permeable</a:t>
            </a:r>
          </a:p>
          <a:p>
            <a:r>
              <a:rPr lang="en-GB" dirty="0" smtClean="0"/>
              <a:t>Kidneys reabsorb more water back into the blood</a:t>
            </a:r>
          </a:p>
          <a:p>
            <a:r>
              <a:rPr lang="en-GB" dirty="0" smtClean="0"/>
              <a:t>Urine </a:t>
            </a:r>
            <a:r>
              <a:rPr lang="en-GB" dirty="0" smtClean="0"/>
              <a:t>is concentrated/small in volume</a:t>
            </a:r>
          </a:p>
          <a:p>
            <a:r>
              <a:rPr lang="en-GB" dirty="0" smtClean="0"/>
              <a:t>Brain makes us feel thirsty so we drink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18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606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is it important to vaccinate  over 95% of the population against a disease? (2)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an anti-microbial do? (1)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causes a bacteria to become resistant to an  antibiotic? (1)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a blind trial? (1)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double-blind trial? (1)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Give one ethical issue associated with clinical trials in the UK. (1)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does it take time for you to feel ill from a bacterial infection? (1)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Explain what happens when the level of water in the blood is too high?(4)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Explain the effects of (a) alcohol (b) ecstasy on the production of ADH (4)</a:t>
            </a:r>
          </a:p>
        </p:txBody>
      </p:sp>
    </p:spTree>
    <p:extLst>
      <p:ext uri="{BB962C8B-B14F-4D97-AF65-F5344CB8AC3E}">
        <p14:creationId xmlns:p14="http://schemas.microsoft.com/office/powerpoint/2010/main" val="171030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237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Revision – 6 mark questions</vt:lpstr>
      <vt:lpstr>PowerPoint Presentation</vt:lpstr>
      <vt:lpstr>PowerPoint Presentation</vt:lpstr>
      <vt:lpstr>PowerPoint Presentation</vt:lpstr>
      <vt:lpstr>PowerPoint Presentation</vt:lpstr>
      <vt:lpstr>6 mark question</vt:lpstr>
      <vt:lpstr>PowerPoint Presentation</vt:lpstr>
      <vt:lpstr>PowerPoint Presentation</vt:lpstr>
    </vt:vector>
  </TitlesOfParts>
  <Company>Sanders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Meyers</dc:creator>
  <cp:lastModifiedBy>Michelle Meyers</cp:lastModifiedBy>
  <cp:revision>5</cp:revision>
  <dcterms:created xsi:type="dcterms:W3CDTF">2015-02-23T07:46:59Z</dcterms:created>
  <dcterms:modified xsi:type="dcterms:W3CDTF">2015-02-25T10:12:06Z</dcterms:modified>
</cp:coreProperties>
</file>