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2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BE42-99F3-4E75-8551-5A31E9D3291B}" type="datetimeFigureOut">
              <a:rPr lang="en-GB" smtClean="0"/>
              <a:pPr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CEC5-4B28-4D20-A555-4A2D15CD9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BE42-99F3-4E75-8551-5A31E9D3291B}" type="datetimeFigureOut">
              <a:rPr lang="en-GB" smtClean="0"/>
              <a:pPr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CEC5-4B28-4D20-A555-4A2D15CD9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BE42-99F3-4E75-8551-5A31E9D3291B}" type="datetimeFigureOut">
              <a:rPr lang="en-GB" smtClean="0"/>
              <a:pPr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CEC5-4B28-4D20-A555-4A2D15CD9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BE42-99F3-4E75-8551-5A31E9D3291B}" type="datetimeFigureOut">
              <a:rPr lang="en-GB" smtClean="0"/>
              <a:pPr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CEC5-4B28-4D20-A555-4A2D15CD9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BE42-99F3-4E75-8551-5A31E9D3291B}" type="datetimeFigureOut">
              <a:rPr lang="en-GB" smtClean="0"/>
              <a:pPr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CEC5-4B28-4D20-A555-4A2D15CD9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BE42-99F3-4E75-8551-5A31E9D3291B}" type="datetimeFigureOut">
              <a:rPr lang="en-GB" smtClean="0"/>
              <a:pPr/>
              <a:t>21/05/2014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CEC5-4B28-4D20-A555-4A2D15CD9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BE42-99F3-4E75-8551-5A31E9D3291B}" type="datetimeFigureOut">
              <a:rPr lang="en-GB" smtClean="0"/>
              <a:pPr/>
              <a:t>21/05/2014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CEC5-4B28-4D20-A555-4A2D15CD9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BE42-99F3-4E75-8551-5A31E9D3291B}" type="datetimeFigureOut">
              <a:rPr lang="en-GB" smtClean="0"/>
              <a:pPr/>
              <a:t>21/05/2014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CEC5-4B28-4D20-A555-4A2D15CD9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BE42-99F3-4E75-8551-5A31E9D3291B}" type="datetimeFigureOut">
              <a:rPr lang="en-GB" smtClean="0"/>
              <a:pPr/>
              <a:t>21/05/2014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CEC5-4B28-4D20-A555-4A2D15CD9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BE42-99F3-4E75-8551-5A31E9D3291B}" type="datetimeFigureOut">
              <a:rPr lang="en-GB" smtClean="0"/>
              <a:pPr/>
              <a:t>21/05/2014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CEC5-4B28-4D20-A555-4A2D15CD9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BE42-99F3-4E75-8551-5A31E9D3291B}" type="datetimeFigureOut">
              <a:rPr lang="en-GB" smtClean="0"/>
              <a:pPr/>
              <a:t>21/05/2014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CEC5-4B28-4D20-A555-4A2D15CD9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2BE42-99F3-4E75-8551-5A31E9D3291B}" type="datetimeFigureOut">
              <a:rPr lang="en-GB" smtClean="0"/>
              <a:pPr/>
              <a:t>21/05/2014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ACEC5-4B28-4D20-A555-4A2D15CD9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How does an organism produce new cells?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u="sng" dirty="0" smtClean="0"/>
              <a:t>Mitosis:</a:t>
            </a:r>
          </a:p>
          <a:p>
            <a:r>
              <a:rPr lang="en-GB" dirty="0" smtClean="0"/>
              <a:t>What type of cell is produced from mitosis?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Cells that are genetically identical to the parent cell</a:t>
            </a:r>
          </a:p>
          <a:p>
            <a:r>
              <a:rPr lang="en-GB" dirty="0" smtClean="0"/>
              <a:t>What two things occur during </a:t>
            </a:r>
            <a:r>
              <a:rPr lang="en-GB" b="1" u="sng" dirty="0" smtClean="0"/>
              <a:t>cell growth</a:t>
            </a:r>
            <a:r>
              <a:rPr lang="en-GB" dirty="0" smtClean="0"/>
              <a:t>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Number of organelles </a:t>
            </a:r>
            <a:r>
              <a:rPr lang="en-GB" dirty="0" smtClean="0">
                <a:solidFill>
                  <a:srgbClr val="FF0000"/>
                </a:solidFill>
              </a:rPr>
              <a:t>(structures in cells e.g. Mitochondria) </a:t>
            </a:r>
            <a:r>
              <a:rPr lang="en-GB" b="1" dirty="0" smtClean="0">
                <a:solidFill>
                  <a:srgbClr val="FF0000"/>
                </a:solidFill>
              </a:rPr>
              <a:t>increase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Chromosomes are copied – two strands of DNA separate and new strands form alongside them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How does an organism produce new cells?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What two things occur during </a:t>
            </a:r>
            <a:r>
              <a:rPr lang="en-GB" b="1" u="sng" dirty="0" smtClean="0"/>
              <a:t>mitosis</a:t>
            </a:r>
            <a:r>
              <a:rPr lang="en-GB" dirty="0" smtClean="0"/>
              <a:t>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Copies of the chromosomes separate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Nucleus divides</a:t>
            </a:r>
          </a:p>
          <a:p>
            <a:r>
              <a:rPr lang="en-GB" dirty="0" smtClean="0"/>
              <a:t>What type of cell is produced from </a:t>
            </a:r>
            <a:r>
              <a:rPr lang="en-GB" dirty="0" smtClean="0"/>
              <a:t>meiosis?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Cells that are gametes – have half the chromosomes of the parent cell and so are not genetically identical</a:t>
            </a:r>
          </a:p>
          <a:p>
            <a:r>
              <a:rPr lang="en-GB" dirty="0" smtClean="0"/>
              <a:t>Explain how a zygote obtains a full set of chromosomes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The zygote has a full set of chromosomes as the zygote has chromosomes from each parent (from each gamete)</a:t>
            </a:r>
            <a:endParaRPr lang="en-GB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How does an organism produce new cells?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Why does an organism produce new cells?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Growth and repair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Meiosis is a type of cell division that takes place in humans. </a:t>
            </a:r>
          </a:p>
          <a:p>
            <a:r>
              <a:rPr lang="en-GB" dirty="0" smtClean="0"/>
              <a:t>Use ideas about chromosomes to describe how cells made by meiosis are different from cells made by mitosis, and why this is important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Cells </a:t>
            </a:r>
            <a:r>
              <a:rPr lang="en-GB" b="1" dirty="0" smtClean="0">
                <a:solidFill>
                  <a:srgbClr val="FF0000"/>
                </a:solidFill>
              </a:rPr>
              <a:t>made by meiosis contain half the number of chromosomes of the parent cell but cells made by mitosis have the same number of chromosomes.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This </a:t>
            </a:r>
            <a:r>
              <a:rPr lang="en-GB" b="1" dirty="0" smtClean="0">
                <a:solidFill>
                  <a:srgbClr val="FF0000"/>
                </a:solidFill>
              </a:rPr>
              <a:t>is important because meiosis produces gametes, which fuse with other gametes during fertilisation to make a cell/zygote with the correct number of chromosomes 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How do genes control growth and development within the cell?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What structure does the DNA molecule have?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Double helix</a:t>
            </a:r>
          </a:p>
          <a:p>
            <a:r>
              <a:rPr lang="en-GB" dirty="0" smtClean="0"/>
              <a:t>What are the four DNA bases and how do they pair up?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A with T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G with C</a:t>
            </a:r>
          </a:p>
          <a:p>
            <a:r>
              <a:rPr lang="en-GB" dirty="0" smtClean="0"/>
              <a:t>Why is the order of the DNA bases so important?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Genetic code for the production of a protein (contains instructions for producing proteins)</a:t>
            </a:r>
          </a:p>
          <a:p>
            <a:r>
              <a:rPr lang="en-GB" dirty="0" smtClean="0"/>
              <a:t>Where is the genetic code in a cell?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Nucleus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How do genes control growth and development within the cell?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What is a gene?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Section of DNA that contains the instructions to produce a particular protein in a cell</a:t>
            </a:r>
          </a:p>
          <a:p>
            <a:r>
              <a:rPr lang="en-GB" dirty="0" smtClean="0"/>
              <a:t>What is an amino acid?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Chemical unit that makes up a protein</a:t>
            </a:r>
          </a:p>
          <a:p>
            <a:r>
              <a:rPr lang="en-GB" dirty="0" smtClean="0"/>
              <a:t>How many different amino acids are there?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20</a:t>
            </a:r>
          </a:p>
          <a:p>
            <a:r>
              <a:rPr lang="en-GB" dirty="0" smtClean="0"/>
              <a:t>How are there so many different proteins produced in a cell?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The specific order of the amino acids produces different proteins</a:t>
            </a:r>
          </a:p>
          <a:p>
            <a:r>
              <a:rPr lang="en-GB" dirty="0" smtClean="0"/>
              <a:t>Where are proteins made in the cell?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Cytoplasm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How do genes control growth and development within the cell?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Explain how the order of bases in a gene produces a specific sequence of amino acids to make a particular </a:t>
            </a:r>
            <a:r>
              <a:rPr lang="en-GB" dirty="0" smtClean="0"/>
              <a:t>protein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Every three bases is called a triplet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Each triplet codes for a specific amino acid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So the order of the bases decides which amino acid is produced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The order of the triplets decides the order of the amino acids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Called triplet code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How do genes control growth and development within the cell?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How does the triplet code in the nucleus produce a protein in the cytoplasm?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Two DNA strands unzip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A copy of the gene is made as a molecule of mRNA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Molecule of messenger RNA (mRNA) is made using one strand of the DNA as a template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mRNA molecule is smaller than the DNA molecule so can move out of the nucleus through the nuclear membrane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Joins onto a ribosome in the cytoplasm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The ribosome joins amino acids together, in the order shown on the mRNA molecule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This amino acid chain forms a protein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How do genes control growth and development within the cell?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Why aren’t the same proteins produced in ALL cells?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Genes are </a:t>
            </a:r>
            <a:r>
              <a:rPr lang="en-GB" b="1" u="sng" dirty="0" smtClean="0">
                <a:solidFill>
                  <a:srgbClr val="FF0000"/>
                </a:solidFill>
              </a:rPr>
              <a:t>switched off </a:t>
            </a:r>
            <a:r>
              <a:rPr lang="en-GB" b="1" dirty="0" smtClean="0">
                <a:solidFill>
                  <a:srgbClr val="FF0000"/>
                </a:solidFill>
              </a:rPr>
              <a:t>in certain cells. The cells produces only the specific proteins they need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Only the genes that are needed for the cell to function are </a:t>
            </a:r>
            <a:r>
              <a:rPr lang="en-GB" b="1" u="sng" dirty="0" smtClean="0">
                <a:solidFill>
                  <a:srgbClr val="FF0000"/>
                </a:solidFill>
              </a:rPr>
              <a:t>switched on</a:t>
            </a:r>
          </a:p>
          <a:p>
            <a:r>
              <a:rPr lang="en-GB" dirty="0" smtClean="0"/>
              <a:t>What is unique about embryonic stem cells?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Any gene can be switched on during development to produce any type of specialised cell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How do genes control growth and development within the cell?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How can these stem cells be useful in medicine?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Can be manipulated to produce cells to replace damaged tissue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People with blood diseases e.g. Leukaemia can be given bone marrow transplants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Bone marrow contains adult stem cells that can produce new blood cells to replace cancerous ones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How do genes control growth and development within the cell?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How can cloning be used to make stem cells?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Take an egg cell and remove the nucleus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Take a body cell from the adult patient and remove the nucleus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Place the nucleus from the body cell into the empty egg cell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Under the right conditions, inactive genes can be switched on in the nucleus to form an embryo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Stem cells from the embryo can then be used to form new tissue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Can switch on inactive genes in the stem cells to form different tissue types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How do organisms develop?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497363"/>
          </a:xfrm>
        </p:spPr>
        <p:txBody>
          <a:bodyPr/>
          <a:lstStyle/>
          <a:p>
            <a:r>
              <a:rPr lang="en-GB" dirty="0" smtClean="0"/>
              <a:t>How are multicellular organisms different to single celled organisms?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Cells in multicellular organisms are specialised to do particular jobs</a:t>
            </a:r>
          </a:p>
          <a:p>
            <a:r>
              <a:rPr lang="en-GB" dirty="0" smtClean="0"/>
              <a:t>Groups of specialised cells are called....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Tissues</a:t>
            </a:r>
          </a:p>
          <a:p>
            <a:r>
              <a:rPr lang="en-GB" dirty="0" smtClean="0"/>
              <a:t>Groups of tissues form.......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Organs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How do organisms develop?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What is a fertilised egg cell called?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Zygote</a:t>
            </a:r>
          </a:p>
          <a:p>
            <a:r>
              <a:rPr lang="en-GB" dirty="0" smtClean="0"/>
              <a:t>By what process does the zygote divide?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Mitosis</a:t>
            </a:r>
          </a:p>
          <a:p>
            <a:r>
              <a:rPr lang="en-GB" dirty="0" smtClean="0"/>
              <a:t>What does the dividing zygote form?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Embryo </a:t>
            </a:r>
          </a:p>
          <a:p>
            <a:r>
              <a:rPr lang="en-GB" dirty="0" smtClean="0"/>
              <a:t>What are the cells called at the embryonic stage?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Embryonic stem cells</a:t>
            </a:r>
          </a:p>
          <a:p>
            <a:r>
              <a:rPr lang="en-GB" dirty="0" smtClean="0"/>
              <a:t>What is unique about these cells?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Identical and unspecialised, can develop into any type of cell required by the organism</a:t>
            </a:r>
          </a:p>
          <a:p>
            <a:r>
              <a:rPr lang="en-GB" dirty="0" smtClean="0"/>
              <a:t>What happens after the 8 cell stage?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Most of the embryo cells become specialised</a:t>
            </a:r>
            <a:r>
              <a:rPr lang="en-GB" dirty="0" smtClean="0"/>
              <a:t> and form different types of what?</a:t>
            </a:r>
          </a:p>
          <a:p>
            <a:r>
              <a:rPr lang="en-GB" b="1" dirty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How do organisms develop?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happens to some of the adult cells as the foetus develops?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Remain unspecialised (adult stem cells) and can become specialised at a later stage</a:t>
            </a:r>
          </a:p>
          <a:p>
            <a:r>
              <a:rPr lang="en-GB" dirty="0" smtClean="0"/>
              <a:t>What is a limitation with adult stem cells?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Can only develop into a limited number of cell types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How do organisms develop? - Plants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are the regions in a plant called where cells are mitotically active?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Meristems</a:t>
            </a:r>
          </a:p>
          <a:p>
            <a:r>
              <a:rPr lang="en-GB" dirty="0" smtClean="0"/>
              <a:t>What does “mitotically active” mean?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Cells can divide by mitosis</a:t>
            </a:r>
          </a:p>
          <a:p>
            <a:r>
              <a:rPr lang="en-GB" dirty="0" smtClean="0"/>
              <a:t>What are meristem cells?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Unspecialised plant stem cells</a:t>
            </a:r>
          </a:p>
          <a:p>
            <a:r>
              <a:rPr lang="en-GB" dirty="0" smtClean="0"/>
              <a:t>What do meristem cells and embryonic stem cells have in common?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Both can specialise into </a:t>
            </a:r>
            <a:r>
              <a:rPr lang="en-GB" b="1" u="sng" dirty="0" smtClean="0">
                <a:solidFill>
                  <a:srgbClr val="FF0000"/>
                </a:solidFill>
              </a:rPr>
              <a:t>ANY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cell type 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How do organisms develop? - Plants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What type of tissue can meristem cells turn into?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Any – xylem, phloem, flowers, stem, leaves, roots</a:t>
            </a:r>
          </a:p>
          <a:p>
            <a:r>
              <a:rPr lang="en-GB" dirty="0" smtClean="0"/>
              <a:t>Why does the presence of meristem cells make cloning plants easy?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Plant tips contain meristem cells and so you can cut a tip and re-grow the cutting as it will contain meristem cells that can produce any tissue type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How do organisms develop? - Plants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we call the cuttings from the parent plant?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Clones</a:t>
            </a:r>
          </a:p>
          <a:p>
            <a:r>
              <a:rPr lang="en-GB" dirty="0" smtClean="0"/>
              <a:t>Why is the process of taking cuttings an advantage for farmers?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Grow plants quickly with </a:t>
            </a:r>
            <a:r>
              <a:rPr lang="en-GB" b="1" u="sng" dirty="0" smtClean="0">
                <a:solidFill>
                  <a:srgbClr val="FF0000"/>
                </a:solidFill>
              </a:rPr>
              <a:t>DESIRABLE FEATURES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How do organisms develop? - Plants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What hormone can promote the growth of roots on a cutting?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Auxin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Explain </a:t>
            </a:r>
            <a:r>
              <a:rPr lang="en-GB" b="1" u="sng" dirty="0" smtClean="0"/>
              <a:t>PHOTOTROPISM</a:t>
            </a:r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Growth towards light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When directional light falls on a plant stem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Meristem cells in the tip will allow growth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Auxins in the tip will diffuse to the darker side of the stem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Diffuse along the darker side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Auxin</a:t>
            </a:r>
            <a:r>
              <a:rPr lang="en-GB" b="1" dirty="0" smtClean="0">
                <a:solidFill>
                  <a:srgbClr val="FF0000"/>
                </a:solidFill>
              </a:rPr>
              <a:t> promote rapid cell growth along the darker side</a:t>
            </a:r>
          </a:p>
          <a:p>
            <a:r>
              <a:rPr lang="en-GB" b="1" u="sng" dirty="0" smtClean="0">
                <a:solidFill>
                  <a:srgbClr val="FF0000"/>
                </a:solidFill>
              </a:rPr>
              <a:t>Stem grows quicker along the darker side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Stem grows/bends towards the light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How do organisms develop? - Plants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is phototropism so important to a plant?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Ensures a plant’s survival as it maximises the amount of sunlight the plant absorbs for photosynthesis – increases growth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Auxin</a:t>
            </a:r>
            <a:r>
              <a:rPr lang="en-GB" b="1" dirty="0" smtClean="0">
                <a:solidFill>
                  <a:srgbClr val="FF0000"/>
                </a:solidFill>
              </a:rPr>
              <a:t> diffuses away from the light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1298</Words>
  <Application>Microsoft Office PowerPoint</Application>
  <PresentationFormat>On-screen Show (4:3)</PresentationFormat>
  <Paragraphs>141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B5</vt:lpstr>
      <vt:lpstr>How do organisms develop?</vt:lpstr>
      <vt:lpstr>How do organisms develop?</vt:lpstr>
      <vt:lpstr>How do organisms develop?</vt:lpstr>
      <vt:lpstr>How do organisms develop? - Plants</vt:lpstr>
      <vt:lpstr>How do organisms develop? - Plants</vt:lpstr>
      <vt:lpstr>How do organisms develop? - Plants</vt:lpstr>
      <vt:lpstr>How do organisms develop? - Plants</vt:lpstr>
      <vt:lpstr>How do organisms develop? - Plants</vt:lpstr>
      <vt:lpstr>How does an organism produce new cells?</vt:lpstr>
      <vt:lpstr>How does an organism produce new cells?</vt:lpstr>
      <vt:lpstr>How does an organism produce new cells?</vt:lpstr>
      <vt:lpstr>How do genes control growth and development within the cell?</vt:lpstr>
      <vt:lpstr>How do genes control growth and development within the cell?</vt:lpstr>
      <vt:lpstr>How do genes control growth and development within the cell?</vt:lpstr>
      <vt:lpstr>How do genes control growth and development within the cell?</vt:lpstr>
      <vt:lpstr>How do genes control growth and development within the cell?</vt:lpstr>
      <vt:lpstr>How do genes control growth and development within the cell?</vt:lpstr>
      <vt:lpstr>How do genes control growth and development within the cell?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B5</dc:title>
  <dc:creator>mmeyers</dc:creator>
  <cp:lastModifiedBy>mmeyers</cp:lastModifiedBy>
  <cp:revision>22</cp:revision>
  <dcterms:created xsi:type="dcterms:W3CDTF">2014-05-21T15:42:50Z</dcterms:created>
  <dcterms:modified xsi:type="dcterms:W3CDTF">2014-05-21T16:58:52Z</dcterms:modified>
</cp:coreProperties>
</file>