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C5F7-5463-4390-A413-79EEC8BC7568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43FF-855A-4E35-8680-0729FD672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C5F7-5463-4390-A413-79EEC8BC7568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43FF-855A-4E35-8680-0729FD672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C5F7-5463-4390-A413-79EEC8BC7568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43FF-855A-4E35-8680-0729FD672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C5F7-5463-4390-A413-79EEC8BC7568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43FF-855A-4E35-8680-0729FD672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C5F7-5463-4390-A413-79EEC8BC7568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43FF-855A-4E35-8680-0729FD672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C5F7-5463-4390-A413-79EEC8BC7568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43FF-855A-4E35-8680-0729FD672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C5F7-5463-4390-A413-79EEC8BC7568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43FF-855A-4E35-8680-0729FD672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C5F7-5463-4390-A413-79EEC8BC7568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43FF-855A-4E35-8680-0729FD672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C5F7-5463-4390-A413-79EEC8BC7568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43FF-855A-4E35-8680-0729FD672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C5F7-5463-4390-A413-79EEC8BC7568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43FF-855A-4E35-8680-0729FD672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C5F7-5463-4390-A413-79EEC8BC7568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443FF-855A-4E35-8680-0729FD6727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3C5F7-5463-4390-A413-79EEC8BC7568}" type="datetimeFigureOut">
              <a:rPr lang="en-GB" smtClean="0"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443FF-855A-4E35-8680-0729FD67276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B6 higher tier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learn a new reflex response?</a:t>
            </a:r>
          </a:p>
          <a:p>
            <a:r>
              <a:rPr lang="en-GB" dirty="0" smtClean="0"/>
              <a:t>How can a reflex response be modified?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Increase chances of survival</a:t>
            </a:r>
          </a:p>
          <a:p>
            <a:r>
              <a:rPr lang="en-GB" dirty="0" smtClean="0"/>
              <a:t>Brain is involved, impulse goes to brain and allows you to override the reflex response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97666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Why is it that an animal can adapt to new situations, learn new skills?</a:t>
            </a:r>
          </a:p>
          <a:p>
            <a:r>
              <a:rPr lang="en-GB" dirty="0" smtClean="0"/>
              <a:t>How are skills learnt?</a:t>
            </a:r>
          </a:p>
          <a:p>
            <a:r>
              <a:rPr lang="en-GB" dirty="0" smtClean="0"/>
              <a:t>What is memory?</a:t>
            </a:r>
          </a:p>
          <a:p>
            <a:r>
              <a:rPr lang="en-GB" dirty="0" smtClean="0"/>
              <a:t>Write a flow chart describing how information can become long term memory</a:t>
            </a:r>
          </a:p>
          <a:p>
            <a:r>
              <a:rPr lang="en-GB" dirty="0" smtClean="0"/>
              <a:t>What evidence is there to show that certain skills e.g. Speech can only be learnt at an early age</a:t>
            </a:r>
          </a:p>
          <a:p>
            <a:r>
              <a:rPr lang="en-GB" dirty="0" smtClean="0"/>
              <a:t>Potential of brain to develop lots of different neural pathways</a:t>
            </a:r>
          </a:p>
          <a:p>
            <a:r>
              <a:rPr lang="en-GB" dirty="0" smtClean="0"/>
              <a:t>Repetition</a:t>
            </a:r>
          </a:p>
          <a:p>
            <a:r>
              <a:rPr lang="en-GB" dirty="0" smtClean="0"/>
              <a:t>Storage and retrieval of information</a:t>
            </a:r>
          </a:p>
          <a:p>
            <a:r>
              <a:rPr lang="en-GB" dirty="0" smtClean="0"/>
              <a:t>Feral children cannot/struggle to learn these skills at an older age</a:t>
            </a:r>
          </a:p>
          <a:p>
            <a:r>
              <a:rPr lang="en-GB" dirty="0" smtClean="0"/>
              <a:t>Stimulus (sensory memory), short term memory, repetition, storage in long term memory, retrieval, lack of use = forgetting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 store model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Stimulus (sensory memory), short term memory, repetition, storage in long term memory, retrieval, lack of use = forgetting</a:t>
            </a:r>
          </a:p>
          <a:p>
            <a:r>
              <a:rPr lang="en-GB" dirty="0" smtClean="0"/>
              <a:t>Why is this model limited?</a:t>
            </a:r>
          </a:p>
          <a:p>
            <a:r>
              <a:rPr lang="en-GB" dirty="0" smtClean="0"/>
              <a:t>Doesn’t fully explain why memory is lost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reflex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a flow chart summarising the steps in a simple reflex</a:t>
            </a:r>
          </a:p>
          <a:p>
            <a:r>
              <a:rPr lang="en-GB" dirty="0" smtClean="0"/>
              <a:t>Explain how the pathway speed up the response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Stimulus</a:t>
            </a:r>
          </a:p>
          <a:p>
            <a:r>
              <a:rPr lang="en-GB" dirty="0" smtClean="0"/>
              <a:t>Receptor</a:t>
            </a:r>
          </a:p>
          <a:p>
            <a:r>
              <a:rPr lang="en-GB" dirty="0" smtClean="0"/>
              <a:t>Sensory neurone</a:t>
            </a:r>
          </a:p>
          <a:p>
            <a:r>
              <a:rPr lang="en-GB" dirty="0" smtClean="0"/>
              <a:t>Relay neurone (bypasses the brain)</a:t>
            </a:r>
          </a:p>
          <a:p>
            <a:r>
              <a:rPr lang="en-GB" dirty="0" smtClean="0"/>
              <a:t>Motor neurone</a:t>
            </a:r>
          </a:p>
          <a:p>
            <a:r>
              <a:rPr lang="en-GB" dirty="0" smtClean="0"/>
              <a:t>Effector </a:t>
            </a:r>
          </a:p>
          <a:p>
            <a:r>
              <a:rPr lang="en-GB" dirty="0" smtClean="0"/>
              <a:t>Response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it fast?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the brain isn’t involved the response is automatic and rapid (pathway is also fixed)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Synapse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a diagram showing how serotonin allows an impulse to pass across a synapse</a:t>
            </a:r>
            <a:endParaRPr lang="en-GB" dirty="0"/>
          </a:p>
        </p:txBody>
      </p:sp>
      <p:pic>
        <p:nvPicPr>
          <p:cNvPr id="2050" name="Picture 2" descr="http://www.bio.davidson.edu/courses/genomics/2003/mccord/serotoninner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9581"/>
            <a:ext cx="7871640" cy="6638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Prozac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two medical reasons why a person may suffer from depression</a:t>
            </a:r>
          </a:p>
          <a:p>
            <a:r>
              <a:rPr lang="en-GB" dirty="0" smtClean="0"/>
              <a:t>Not enough serotonin chemical produced</a:t>
            </a:r>
          </a:p>
          <a:p>
            <a:r>
              <a:rPr lang="en-GB" dirty="0" smtClean="0"/>
              <a:t>Serotonin receptors do not work/blocked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Draw a diagram to show how </a:t>
            </a:r>
            <a:r>
              <a:rPr lang="en-GB" sz="3600" dirty="0" err="1" smtClean="0"/>
              <a:t>prozac</a:t>
            </a:r>
            <a:r>
              <a:rPr lang="en-GB" sz="3600" dirty="0" smtClean="0"/>
              <a:t> reverses the problem with the serotonin synapse </a:t>
            </a:r>
            <a:endParaRPr lang="en-GB" sz="3600" dirty="0"/>
          </a:p>
        </p:txBody>
      </p:sp>
      <p:pic>
        <p:nvPicPr>
          <p:cNvPr id="1026" name="Picture 2" descr="diagram showing a synapse, the gap between nerve endings in the b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6552728" cy="6552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Explain how ecstasy (MDMA) affects serotonin channels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Serotonin</a:t>
            </a:r>
          </a:p>
          <a:p>
            <a:r>
              <a:rPr lang="en-GB" dirty="0" smtClean="0"/>
              <a:t>Concentration</a:t>
            </a:r>
          </a:p>
          <a:p>
            <a:r>
              <a:rPr lang="en-GB" dirty="0" smtClean="0"/>
              <a:t>Block</a:t>
            </a:r>
          </a:p>
          <a:p>
            <a:r>
              <a:rPr lang="en-GB" dirty="0" smtClean="0"/>
              <a:t>Reuptake channel</a:t>
            </a:r>
          </a:p>
          <a:p>
            <a:r>
              <a:rPr lang="en-GB" dirty="0" smtClean="0"/>
              <a:t>Increased impulses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Conditioned reflex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Pavlov’s experiment using the following terms and giving examples of these:</a:t>
            </a:r>
          </a:p>
          <a:p>
            <a:r>
              <a:rPr lang="en-GB" dirty="0" smtClean="0"/>
              <a:t>Primary stimulus</a:t>
            </a:r>
          </a:p>
          <a:p>
            <a:r>
              <a:rPr lang="en-GB" dirty="0" smtClean="0"/>
              <a:t>Reflex response - unconditioned</a:t>
            </a:r>
          </a:p>
          <a:p>
            <a:r>
              <a:rPr lang="en-GB" dirty="0" smtClean="0"/>
              <a:t>Secondary stimulus</a:t>
            </a:r>
          </a:p>
          <a:p>
            <a:r>
              <a:rPr lang="en-GB" dirty="0" smtClean="0"/>
              <a:t>Repeat</a:t>
            </a:r>
          </a:p>
          <a:p>
            <a:r>
              <a:rPr lang="en-GB" dirty="0" smtClean="0"/>
              <a:t>Conditioned response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339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B6 higher tier revision</vt:lpstr>
      <vt:lpstr>Simple reflex</vt:lpstr>
      <vt:lpstr>pathway</vt:lpstr>
      <vt:lpstr>Why is it fast?</vt:lpstr>
      <vt:lpstr>Synapse </vt:lpstr>
      <vt:lpstr>Prozac </vt:lpstr>
      <vt:lpstr>Draw a diagram to show how prozac reverses the problem with the serotonin synapse </vt:lpstr>
      <vt:lpstr>Explain how ecstasy (MDMA) affects serotonin channels</vt:lpstr>
      <vt:lpstr>Conditioned reflex</vt:lpstr>
      <vt:lpstr>Slide 10</vt:lpstr>
      <vt:lpstr>Slide 11</vt:lpstr>
      <vt:lpstr>Multi store model 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B6 higher tier revision</dc:title>
  <dc:creator>mmeyers</dc:creator>
  <cp:lastModifiedBy>mmeyers</cp:lastModifiedBy>
  <cp:revision>8</cp:revision>
  <dcterms:created xsi:type="dcterms:W3CDTF">2014-03-13T13:21:55Z</dcterms:created>
  <dcterms:modified xsi:type="dcterms:W3CDTF">2014-03-13T13:45:11Z</dcterms:modified>
</cp:coreProperties>
</file>