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526C-651C-4C15-A3AF-84670E1AF588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117C-27DF-48F1-91FD-732C9E259A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en-GB" u="sng" dirty="0" smtClean="0"/>
              <a:t>1. Movement and exercise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Two functions of the skeleton are?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 muscles work – why do they work in antagonistic pairs?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the function of (a) tendon (b) ligament (c) cartilage (d) synovial fluid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information must be disclosed to a fitness instructor before starting an exercise regime?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tests might a fitness instructor carry out before beginning a regime?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must the accuracy and reliability of tests be considered when looking at data?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 the following change after carrying out an exercise regime (a) BMI (b) heart rate (c) recovery rate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Calculate the BMI of a person who has a weight of 60.5 kg and a height of 1.56 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 (a)sprain</a:t>
            </a:r>
            <a:r>
              <a:rPr lang="en-GB" dirty="0"/>
              <a:t> </a:t>
            </a:r>
            <a:r>
              <a:rPr lang="en-GB" dirty="0" smtClean="0"/>
              <a:t>(b) dislocation?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RICE?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2. Circulation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function of the following (a) red blood cell (b) white blood cell (c) platelets (d) plasma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three adaptations of the red blood cell and how do they help the cell in its function?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 double circulatory system? Why is it needed?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is tissue fluid formed?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happens at the capillary bed?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Where are valves found?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function of a valve?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u="sng" dirty="0" smtClean="0"/>
              <a:t>3. Energy balance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must be balanced to maintain a constant body temperature?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Outline the key process involved with maintaining any body condition (receptor, processing centre, </a:t>
            </a:r>
            <a:r>
              <a:rPr lang="en-GB" dirty="0" err="1" smtClean="0"/>
              <a:t>effector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receptor detects the body temperature and the external temperature?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effectors bring about a response?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how the body adjusts to (a) hot conditions (b) cold conditions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u="sng" dirty="0" smtClean="0"/>
              <a:t>3. Energy balance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difference between a simple carbohydrate (simple sugar) and a complex carbohydrate?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main differences between type 1 and type 2 diabetes?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can type 2 diabetes be controlled?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does a complex carbohydrate maintain blood </a:t>
            </a:r>
            <a:r>
              <a:rPr lang="en-GB" smtClean="0"/>
              <a:t>sugar levels?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9"/>
            </a:pPr>
            <a:r>
              <a:rPr lang="en-GB" dirty="0" smtClean="0"/>
              <a:t>What is bioaccumulation in food chains?</a:t>
            </a:r>
          </a:p>
          <a:p>
            <a:pPr marL="514350" indent="-514350">
              <a:buAutoNum type="arabicPeriod" startAt="9"/>
            </a:pPr>
            <a:r>
              <a:rPr lang="en-GB" dirty="0" smtClean="0"/>
              <a:t>What can happen to the egg shells of birds from bioaccumulation?</a:t>
            </a:r>
          </a:p>
          <a:p>
            <a:pPr>
              <a:buNone/>
            </a:pPr>
            <a:r>
              <a:rPr lang="en-GB" dirty="0" smtClean="0"/>
              <a:t>11.	What can  happen if you remove vegetation from an area?</a:t>
            </a:r>
          </a:p>
          <a:p>
            <a:pPr marL="514350" indent="-514350">
              <a:buNone/>
            </a:pPr>
            <a:r>
              <a:rPr lang="en-GB" dirty="0" smtClean="0"/>
              <a:t>12.	What effect does deforestation have on the environment?</a:t>
            </a:r>
          </a:p>
          <a:p>
            <a:pPr marL="514350" indent="-514350">
              <a:buNone/>
            </a:pPr>
            <a:r>
              <a:rPr lang="en-GB" dirty="0" smtClean="0"/>
              <a:t>13.	What negative impact does burning fossil fuels have on the environment?</a:t>
            </a:r>
          </a:p>
          <a:p>
            <a:pPr marL="514350" indent="-514350">
              <a:buNone/>
            </a:pPr>
            <a:r>
              <a:rPr lang="en-GB" dirty="0" smtClean="0"/>
              <a:t>14.	What two effects does over-fishing have on seas?</a:t>
            </a:r>
          </a:p>
          <a:p>
            <a:pPr marL="514350" indent="-514350">
              <a:buAutoNum type="arabicPeriod" startAt="15"/>
            </a:pPr>
            <a:r>
              <a:rPr lang="en-GB" dirty="0" smtClean="0"/>
              <a:t>What three inputs do humans add to an ecosystem that have a negative  impact?</a:t>
            </a:r>
          </a:p>
          <a:p>
            <a:pPr marL="514350" indent="-514350">
              <a:buAutoNum type="arabicPeriod" startAt="15"/>
            </a:pPr>
            <a:r>
              <a:rPr lang="en-GB" dirty="0" smtClean="0"/>
              <a:t>What three outputs do humans remove from an ecosystem that have a negative  impact?</a:t>
            </a:r>
          </a:p>
          <a:p>
            <a:pPr marL="514350" indent="-514350">
              <a:buAutoNum type="arabicPeriod" startAt="15"/>
            </a:pPr>
            <a:r>
              <a:rPr lang="en-GB" dirty="0" smtClean="0"/>
              <a:t>Why isn’t the use of crude oil seen as part of a closed loop system?</a:t>
            </a:r>
          </a:p>
          <a:p>
            <a:pPr marL="514350" indent="-514350">
              <a:buAutoNum type="arabicPeriod" startAt="15"/>
            </a:pPr>
            <a:r>
              <a:rPr lang="en-GB" dirty="0" smtClean="0"/>
              <a:t>How do quotas and restocking of fish help to maintain sustainable fishing?</a:t>
            </a:r>
          </a:p>
          <a:p>
            <a:pPr marL="514350" indent="-514350">
              <a:buAutoNum type="arabicPeriod" startAt="15"/>
            </a:pPr>
            <a:r>
              <a:rPr lang="en-GB" dirty="0" smtClean="0"/>
              <a:t>What is “fossil sunlight energy”?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1. Movement and exercise</vt:lpstr>
      <vt:lpstr>2. Circulation</vt:lpstr>
      <vt:lpstr>3. Energy balance</vt:lpstr>
      <vt:lpstr>3. Energy balance</vt:lpstr>
      <vt:lpstr>Slide 5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Movement and exercise</dc:title>
  <dc:creator>mmeyers</dc:creator>
  <cp:lastModifiedBy>mmeyers</cp:lastModifiedBy>
  <cp:revision>4</cp:revision>
  <dcterms:created xsi:type="dcterms:W3CDTF">2013-04-12T11:28:55Z</dcterms:created>
  <dcterms:modified xsi:type="dcterms:W3CDTF">2013-04-12T13:17:39Z</dcterms:modified>
</cp:coreProperties>
</file>