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2136" y="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D5F6-CAC1-48BC-84A5-FD5CF912ECDD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872B-94A7-4135-8FD9-959505F54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463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D5F6-CAC1-48BC-84A5-FD5CF912ECDD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872B-94A7-4135-8FD9-959505F54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20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D5F6-CAC1-48BC-84A5-FD5CF912ECDD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872B-94A7-4135-8FD9-959505F54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55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D5F6-CAC1-48BC-84A5-FD5CF912ECDD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872B-94A7-4135-8FD9-959505F54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89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D5F6-CAC1-48BC-84A5-FD5CF912ECDD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872B-94A7-4135-8FD9-959505F54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98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D5F6-CAC1-48BC-84A5-FD5CF912ECDD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872B-94A7-4135-8FD9-959505F54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27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D5F6-CAC1-48BC-84A5-FD5CF912ECDD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872B-94A7-4135-8FD9-959505F54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89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D5F6-CAC1-48BC-84A5-FD5CF912ECDD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872B-94A7-4135-8FD9-959505F54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90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D5F6-CAC1-48BC-84A5-FD5CF912ECDD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872B-94A7-4135-8FD9-959505F54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477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D5F6-CAC1-48BC-84A5-FD5CF912ECDD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872B-94A7-4135-8FD9-959505F54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25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D5F6-CAC1-48BC-84A5-FD5CF912ECDD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872B-94A7-4135-8FD9-959505F54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58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D5F6-CAC1-48BC-84A5-FD5CF912ECDD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C872B-94A7-4135-8FD9-959505F54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74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640" y="155511"/>
            <a:ext cx="6588732" cy="139215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Name the chemicals and write the formula</a:t>
            </a:r>
            <a:endParaRPr lang="en-GB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89" y="7881455"/>
            <a:ext cx="805961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70" y="1703727"/>
            <a:ext cx="1050968" cy="1068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70" y="2818383"/>
            <a:ext cx="1069843" cy="967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70" y="6771043"/>
            <a:ext cx="98748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16" y="6200021"/>
            <a:ext cx="829023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54" y="5392248"/>
            <a:ext cx="1026684" cy="807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31" y="4622456"/>
            <a:ext cx="905119" cy="700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37" y="3624879"/>
            <a:ext cx="789803" cy="947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979670"/>
              </p:ext>
            </p:extLst>
          </p:nvPr>
        </p:nvGraphicFramePr>
        <p:xfrm>
          <a:off x="2276872" y="1992065"/>
          <a:ext cx="4067944" cy="6798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3972"/>
                <a:gridCol w="2033972"/>
              </a:tblGrid>
              <a:tr h="83618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Carbon monoxide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6186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6186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6186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6186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6186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6186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6186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865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656" y="251520"/>
            <a:ext cx="6172200" cy="749432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Choose the best 3 answers. 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32" y="1115616"/>
            <a:ext cx="6552728" cy="65527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What are the best ways to reduce your consumption of electricity?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turning up </a:t>
            </a:r>
            <a:r>
              <a:rPr lang="en-GB" dirty="0"/>
              <a:t>the heating at home</a:t>
            </a:r>
          </a:p>
          <a:p>
            <a:pPr>
              <a:buFont typeface="Wingdings" pitchFamily="2" charset="2"/>
              <a:buChar char="q"/>
            </a:pPr>
            <a:r>
              <a:rPr lang="en-GB" dirty="0"/>
              <a:t>insulating your home 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Leaving lights on </a:t>
            </a:r>
            <a:r>
              <a:rPr lang="en-GB" dirty="0"/>
              <a:t>when you leave a room </a:t>
            </a:r>
          </a:p>
          <a:p>
            <a:pPr>
              <a:buFont typeface="Wingdings" pitchFamily="2" charset="2"/>
              <a:buChar char="q"/>
            </a:pPr>
            <a:r>
              <a:rPr lang="en-GB" dirty="0"/>
              <a:t>using low-energy lamps </a:t>
            </a:r>
          </a:p>
          <a:p>
            <a:pPr>
              <a:buFont typeface="Wingdings" pitchFamily="2" charset="2"/>
              <a:buChar char="q"/>
            </a:pPr>
            <a:r>
              <a:rPr lang="en-GB" dirty="0"/>
              <a:t>using a microwave instead of an electric oven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leaving </a:t>
            </a:r>
            <a:r>
              <a:rPr lang="en-GB" dirty="0"/>
              <a:t>TV sets on </a:t>
            </a:r>
            <a:r>
              <a:rPr lang="en-GB" dirty="0" smtClean="0"/>
              <a:t>standby</a:t>
            </a:r>
          </a:p>
          <a:p>
            <a:pPr>
              <a:buFont typeface="Wingdings" pitchFamily="2" charset="2"/>
              <a:buChar char="q"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Can you suggest any other ways to reduce your consumption of electricity?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690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03746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How do you make these molecules?</a:t>
            </a:r>
            <a:endParaRPr lang="en-GB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67" y="5508104"/>
            <a:ext cx="1847868" cy="1948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34" y="1863857"/>
            <a:ext cx="1977704" cy="1556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06538" y="1691680"/>
            <a:ext cx="437709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The nitrogen atoms comes </a:t>
            </a:r>
          </a:p>
          <a:p>
            <a:r>
              <a:rPr lang="en-GB" sz="2800" dirty="0" smtClean="0"/>
              <a:t>from the ______ the oxygen </a:t>
            </a:r>
          </a:p>
          <a:p>
            <a:r>
              <a:rPr lang="en-GB" sz="2800" dirty="0" smtClean="0"/>
              <a:t>atoms also come from </a:t>
            </a:r>
          </a:p>
          <a:p>
            <a:r>
              <a:rPr lang="en-GB" sz="2800" dirty="0" smtClean="0"/>
              <a:t>the _____. These react in </a:t>
            </a:r>
          </a:p>
          <a:p>
            <a:r>
              <a:rPr lang="en-GB" sz="2800" dirty="0" smtClean="0"/>
              <a:t>the _____ engine because it </a:t>
            </a:r>
            <a:endParaRPr lang="en-GB" sz="2800" dirty="0"/>
          </a:p>
          <a:p>
            <a:r>
              <a:rPr lang="en-GB" sz="2800" dirty="0" smtClean="0"/>
              <a:t>Is very _____.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086670" y="5292080"/>
            <a:ext cx="481683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The oxygen atoms come from </a:t>
            </a:r>
          </a:p>
          <a:p>
            <a:r>
              <a:rPr lang="en-GB" sz="2800" dirty="0"/>
              <a:t>t</a:t>
            </a:r>
            <a:r>
              <a:rPr lang="en-GB" sz="2800" dirty="0" smtClean="0"/>
              <a:t>he _______, while the </a:t>
            </a:r>
          </a:p>
          <a:p>
            <a:r>
              <a:rPr lang="en-GB" sz="2800" dirty="0" smtClean="0"/>
              <a:t>sulphur atoms are found</a:t>
            </a:r>
          </a:p>
          <a:p>
            <a:r>
              <a:rPr lang="en-GB" sz="2800" dirty="0" smtClean="0"/>
              <a:t>as an impurity in _______. This </a:t>
            </a:r>
          </a:p>
          <a:p>
            <a:r>
              <a:rPr lang="en-GB" sz="2800" dirty="0"/>
              <a:t>i</a:t>
            </a:r>
            <a:r>
              <a:rPr lang="en-GB" sz="2800" dirty="0" smtClean="0"/>
              <a:t>s used in __________ stations  </a:t>
            </a:r>
          </a:p>
          <a:p>
            <a:r>
              <a:rPr lang="en-GB" sz="2800" dirty="0"/>
              <a:t>t</a:t>
            </a:r>
            <a:r>
              <a:rPr lang="en-GB" sz="2800" dirty="0" smtClean="0"/>
              <a:t>o make electricity. It is possible</a:t>
            </a:r>
          </a:p>
          <a:p>
            <a:r>
              <a:rPr lang="en-GB" sz="2800" dirty="0" smtClean="0"/>
              <a:t>to remove Sulphur dioxide from</a:t>
            </a:r>
          </a:p>
          <a:p>
            <a:r>
              <a:rPr lang="en-GB" sz="2800" dirty="0" smtClean="0"/>
              <a:t>the gases by wet ___________.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08507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Complete the word and symbol equations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640" y="2133601"/>
            <a:ext cx="6480720" cy="6034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Carbon + _______ </a:t>
            </a:r>
            <a:r>
              <a:rPr lang="en-GB" sz="2800" dirty="0" smtClean="0">
                <a:sym typeface="Wingdings" pitchFamily="2" charset="2"/>
              </a:rPr>
              <a:t> carbon monoxide</a:t>
            </a:r>
          </a:p>
          <a:p>
            <a:pPr marL="0" indent="0">
              <a:buNone/>
            </a:pPr>
            <a:r>
              <a:rPr lang="en-GB" sz="3600" dirty="0" smtClean="0">
                <a:sym typeface="Wingdings" pitchFamily="2" charset="2"/>
              </a:rPr>
              <a:t>       C + ____    2CO</a:t>
            </a:r>
          </a:p>
          <a:p>
            <a:pPr marL="0" indent="0">
              <a:buNone/>
            </a:pPr>
            <a:endParaRPr lang="en-GB" sz="36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GB" sz="2800" dirty="0" smtClean="0">
                <a:sym typeface="Wingdings" pitchFamily="2" charset="2"/>
              </a:rPr>
              <a:t>_______ + oxygen  sulphur dioxide</a:t>
            </a:r>
          </a:p>
          <a:p>
            <a:pPr marL="0" indent="0">
              <a:buNone/>
            </a:pPr>
            <a:r>
              <a:rPr lang="en-GB" sz="2800" dirty="0" smtClean="0">
                <a:sym typeface="Wingdings" pitchFamily="2" charset="2"/>
              </a:rPr>
              <a:t>         </a:t>
            </a:r>
            <a:r>
              <a:rPr lang="en-GB" sz="3600" dirty="0">
                <a:sym typeface="Wingdings" pitchFamily="2" charset="2"/>
              </a:rPr>
              <a:t>S</a:t>
            </a:r>
            <a:r>
              <a:rPr lang="en-GB" sz="3600" dirty="0" smtClean="0">
                <a:sym typeface="Wingdings" pitchFamily="2" charset="2"/>
              </a:rPr>
              <a:t> + ____    SO</a:t>
            </a:r>
            <a:r>
              <a:rPr lang="en-GB" sz="3600" baseline="-25000" dirty="0" smtClean="0">
                <a:sym typeface="Wingdings" pitchFamily="2" charset="2"/>
              </a:rPr>
              <a:t>2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400" dirty="0" smtClean="0"/>
              <a:t>Methane + oxygen </a:t>
            </a:r>
            <a:r>
              <a:rPr lang="en-GB" sz="2400" dirty="0" smtClean="0">
                <a:sym typeface="Wingdings" pitchFamily="2" charset="2"/>
              </a:rPr>
              <a:t> carbon dioxide + water</a:t>
            </a:r>
          </a:p>
          <a:p>
            <a:pPr marL="0" indent="0">
              <a:buNone/>
            </a:pPr>
            <a:r>
              <a:rPr lang="en-GB" sz="4000" dirty="0" smtClean="0">
                <a:sym typeface="Wingdings" pitchFamily="2" charset="2"/>
              </a:rPr>
              <a:t>CH</a:t>
            </a:r>
            <a:r>
              <a:rPr lang="en-GB" sz="4000" baseline="-25000" dirty="0" smtClean="0">
                <a:sym typeface="Wingdings" pitchFamily="2" charset="2"/>
              </a:rPr>
              <a:t>4</a:t>
            </a:r>
            <a:r>
              <a:rPr lang="en-GB" sz="4000" dirty="0" smtClean="0">
                <a:sym typeface="Wingdings" pitchFamily="2" charset="2"/>
              </a:rPr>
              <a:t> + 2____    CO</a:t>
            </a:r>
            <a:r>
              <a:rPr lang="en-GB" sz="4000" baseline="-25000" dirty="0" smtClean="0">
                <a:sym typeface="Wingdings" pitchFamily="2" charset="2"/>
              </a:rPr>
              <a:t>2 </a:t>
            </a:r>
            <a:r>
              <a:rPr lang="en-GB" sz="4000" dirty="0" smtClean="0">
                <a:sym typeface="Wingdings" pitchFamily="2" charset="2"/>
              </a:rPr>
              <a:t>+ 2_____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45847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656" y="179512"/>
            <a:ext cx="6172200" cy="125348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Getting information </a:t>
            </a:r>
            <a:br>
              <a:rPr lang="en-GB" b="1" dirty="0" smtClean="0"/>
            </a:br>
            <a:r>
              <a:rPr lang="en-GB" b="1" dirty="0" smtClean="0"/>
              <a:t>from a graph (1)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4860032"/>
            <a:ext cx="6172200" cy="33081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Which fossil fuel is used the most?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How much oil is used in 2011?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year will gas run out?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year will oil run out?</a:t>
            </a:r>
            <a:endParaRPr lang="en-GB" dirty="0"/>
          </a:p>
        </p:txBody>
      </p:sp>
      <p:pic>
        <p:nvPicPr>
          <p:cNvPr id="2050" name="Picture 2" descr="http://www.ecotricity.co.uk/var/ezwebin_site/storage/images/media/images/our-green-energy/end-of-fossil-fuels-graph/93845-2-eng-GB/end-of-fossil-fuels-grap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1547664"/>
            <a:ext cx="648072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230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656" y="81901"/>
            <a:ext cx="6172200" cy="1524000"/>
          </a:xfrm>
        </p:spPr>
        <p:txBody>
          <a:bodyPr/>
          <a:lstStyle/>
          <a:p>
            <a:r>
              <a:rPr lang="en-GB" b="1" dirty="0" smtClean="0"/>
              <a:t>Getting information </a:t>
            </a:r>
            <a:br>
              <a:rPr lang="en-GB" b="1" dirty="0" smtClean="0"/>
            </a:br>
            <a:r>
              <a:rPr lang="en-GB" b="1" dirty="0" smtClean="0"/>
              <a:t>from a graph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144" y="4906829"/>
            <a:ext cx="6172200" cy="36256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Describe the trend of the amount of coal being used from 1965 to 2025.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Describe the predicted trend from 2025 to 2045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How much coal is being used in 2005?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1547664"/>
            <a:ext cx="6120680" cy="3332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204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79512"/>
            <a:ext cx="6172200" cy="11814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Getting information </a:t>
            </a:r>
            <a:br>
              <a:rPr lang="en-GB" b="1" dirty="0" smtClean="0"/>
            </a:br>
            <a:r>
              <a:rPr lang="en-GB" b="1" dirty="0" smtClean="0"/>
              <a:t>from a graph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238" y="5076056"/>
            <a:ext cx="6324122" cy="33123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As more cigarettes are smoked what happens to the number of deaths from cancer?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Is there a correlation between these two factors?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Is there a causal link between the two?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" y="1403649"/>
            <a:ext cx="6853323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1423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96545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What happens in the catalytic converter?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3995936"/>
            <a:ext cx="6172200" cy="4172282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Write more or less in the boxes to show the amount of gas with or without the catalytic converter.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097215"/>
              </p:ext>
            </p:extLst>
          </p:nvPr>
        </p:nvGraphicFramePr>
        <p:xfrm>
          <a:off x="152635" y="5292080"/>
          <a:ext cx="6336705" cy="3447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568286"/>
                <a:gridCol w="2112235"/>
              </a:tblGrid>
              <a:tr h="589937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WITHOUT A CATALYTIC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 CONVERTER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WITH A CATALYTIC CONVERTER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367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Nitrogen monoxide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367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Carbon monoxide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367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Nitrogen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367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Carbon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monoxide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367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Oxygen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146" name="Picture 2" descr="Catalytic conver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1619672"/>
            <a:ext cx="5832648" cy="2342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883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21440"/>
          </a:xfrm>
        </p:spPr>
        <p:txBody>
          <a:bodyPr/>
          <a:lstStyle/>
          <a:p>
            <a:r>
              <a:rPr lang="en-GB" b="1" dirty="0" smtClean="0"/>
              <a:t>Complete combustion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656" y="1259632"/>
            <a:ext cx="6172200" cy="7560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This means that there will be an unlimited supply of oxygen.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dirty="0" smtClean="0"/>
              <a:t>The gases produced are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_______ ________ and ________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Complete the equation</a:t>
            </a:r>
          </a:p>
          <a:p>
            <a:pPr marL="0" indent="0">
              <a:buNone/>
            </a:pPr>
            <a:endParaRPr lang="en-GB" sz="1200" b="1" dirty="0"/>
          </a:p>
          <a:p>
            <a:pPr marL="0" indent="0">
              <a:buNone/>
            </a:pPr>
            <a:r>
              <a:rPr lang="en-GB" sz="4000" b="1" dirty="0" smtClean="0"/>
              <a:t>CH</a:t>
            </a:r>
            <a:r>
              <a:rPr lang="en-GB" sz="4000" b="1" baseline="-25000" dirty="0" smtClean="0"/>
              <a:t>4</a:t>
            </a:r>
            <a:r>
              <a:rPr lang="en-GB" sz="4000" b="1" dirty="0" smtClean="0"/>
              <a:t> + O</a:t>
            </a:r>
            <a:r>
              <a:rPr lang="en-GB" sz="4000" b="1" baseline="-25000" dirty="0" smtClean="0"/>
              <a:t>2</a:t>
            </a:r>
            <a:r>
              <a:rPr lang="en-GB" sz="4000" b="1" dirty="0" smtClean="0"/>
              <a:t> </a:t>
            </a:r>
            <a:r>
              <a:rPr lang="en-GB" sz="4000" b="1" dirty="0" smtClean="0">
                <a:sym typeface="Wingdings" pitchFamily="2" charset="2"/>
              </a:rPr>
              <a:t>              +  </a:t>
            </a:r>
          </a:p>
          <a:p>
            <a:pPr marL="0" indent="0">
              <a:buNone/>
            </a:pPr>
            <a:endParaRPr lang="en-GB" sz="4000" b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GB" sz="2400" b="1" dirty="0" smtClean="0">
                <a:sym typeface="Wingdings" pitchFamily="2" charset="2"/>
              </a:rPr>
              <a:t>How can you prove that carbon dioxide has been made?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32821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21440"/>
          </a:xfrm>
        </p:spPr>
        <p:txBody>
          <a:bodyPr/>
          <a:lstStyle/>
          <a:p>
            <a:r>
              <a:rPr lang="en-GB" b="1" dirty="0" smtClean="0"/>
              <a:t>Incomplete combustion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656" y="1259632"/>
            <a:ext cx="6172200" cy="7560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This means that there will be an limited supply of oxygen.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dirty="0" smtClean="0"/>
              <a:t>The gases produced are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_______ ________ and ________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Complete the equation</a:t>
            </a:r>
          </a:p>
          <a:p>
            <a:pPr marL="0" indent="0">
              <a:buNone/>
            </a:pPr>
            <a:endParaRPr lang="en-GB" sz="1200" b="1" dirty="0"/>
          </a:p>
          <a:p>
            <a:pPr marL="0" indent="0">
              <a:buNone/>
            </a:pPr>
            <a:r>
              <a:rPr lang="en-GB" sz="4000" b="1" dirty="0" smtClean="0"/>
              <a:t>CH</a:t>
            </a:r>
            <a:r>
              <a:rPr lang="en-GB" sz="4000" b="1" baseline="-25000" dirty="0" smtClean="0"/>
              <a:t>4</a:t>
            </a:r>
            <a:r>
              <a:rPr lang="en-GB" sz="4000" b="1" dirty="0" smtClean="0"/>
              <a:t> + O</a:t>
            </a:r>
            <a:r>
              <a:rPr lang="en-GB" sz="4000" b="1" baseline="-25000" dirty="0" smtClean="0"/>
              <a:t>2</a:t>
            </a:r>
            <a:r>
              <a:rPr lang="en-GB" sz="4000" b="1" dirty="0" smtClean="0"/>
              <a:t> </a:t>
            </a:r>
            <a:r>
              <a:rPr lang="en-GB" sz="4000" b="1" dirty="0" smtClean="0">
                <a:sym typeface="Wingdings" pitchFamily="2" charset="2"/>
              </a:rPr>
              <a:t>              +  </a:t>
            </a:r>
          </a:p>
          <a:p>
            <a:pPr marL="0" indent="0">
              <a:buNone/>
            </a:pPr>
            <a:endParaRPr lang="en-GB" sz="4000" b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GB" sz="2400" b="1" dirty="0" smtClean="0">
                <a:sym typeface="Wingdings" pitchFamily="2" charset="2"/>
              </a:rPr>
              <a:t>What is a danger of carbon monoxide?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40690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418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Name the chemicals and write the formula</vt:lpstr>
      <vt:lpstr>How do you make these molecules?</vt:lpstr>
      <vt:lpstr>Complete the word and symbol equations</vt:lpstr>
      <vt:lpstr>Getting information  from a graph (1)</vt:lpstr>
      <vt:lpstr>Getting information  from a graph (2)</vt:lpstr>
      <vt:lpstr>Getting information  from a graph (3)</vt:lpstr>
      <vt:lpstr>What happens in the catalytic converter?</vt:lpstr>
      <vt:lpstr>Complete combustion</vt:lpstr>
      <vt:lpstr>Incomplete combustion</vt:lpstr>
      <vt:lpstr>Choose the best 3 answers.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the chemicals and write the formula</dc:title>
  <dc:creator>Rachael Tomkins</dc:creator>
  <cp:lastModifiedBy>Michelle Meyers</cp:lastModifiedBy>
  <cp:revision>4</cp:revision>
  <dcterms:created xsi:type="dcterms:W3CDTF">2012-11-18T16:48:24Z</dcterms:created>
  <dcterms:modified xsi:type="dcterms:W3CDTF">2015-03-27T18:27:30Z</dcterms:modified>
</cp:coreProperties>
</file>