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392" y="11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9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60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2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98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0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1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1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8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0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28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70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4FAE-1446-40E8-AB97-6FDB499AAE68}" type="datetimeFigureOut">
              <a:rPr lang="en-GB" smtClean="0"/>
              <a:pPr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5FAC-1056-4FDE-B372-E45BC8792A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3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4624"/>
            <a:ext cx="3384376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Atomic structure &amp; periodic table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Which element has the electronic structure 2.8.8.1 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What is the relative mass of a neutron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an element with only one electron in its outer </a:t>
            </a:r>
            <a:r>
              <a:rPr lang="en-GB" sz="900" dirty="0" smtClean="0"/>
              <a:t>shell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The atomic number of silicon is 14 – what does this mean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an element with </a:t>
            </a:r>
            <a:r>
              <a:rPr lang="en-GB" sz="900" dirty="0" smtClean="0"/>
              <a:t>6 electrons </a:t>
            </a:r>
            <a:r>
              <a:rPr lang="en-GB" sz="900" dirty="0"/>
              <a:t>in its outer </a:t>
            </a:r>
            <a:r>
              <a:rPr lang="en-GB" sz="900" dirty="0" smtClean="0"/>
              <a:t>shell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an element with 8 electrons in its outer </a:t>
            </a:r>
            <a:r>
              <a:rPr lang="en-GB" sz="900" dirty="0" smtClean="0"/>
              <a:t>shell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Which period does sulphur belong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Draw the electronic structure of a silicon </a:t>
            </a:r>
            <a:r>
              <a:rPr lang="en-GB" sz="900" dirty="0" smtClean="0"/>
              <a:t>atom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Describe how to carry out a flame test </a:t>
            </a: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 smtClean="0"/>
              <a:t>What is the name of the gas that burns with a ‘squeaky pop’?</a:t>
            </a:r>
          </a:p>
          <a:p>
            <a:r>
              <a:rPr lang="en-GB" sz="900" dirty="0" smtClean="0"/>
              <a:t> </a:t>
            </a:r>
            <a:endParaRPr lang="en-GB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3573016"/>
            <a:ext cx="3384376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Transition metals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Two solutions are mixed to make an insoluble solid, what is this solid called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What is the colour of iron(II) hydroxide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 transition metal that forms blue </a:t>
            </a:r>
            <a:r>
              <a:rPr lang="en-GB" sz="900" dirty="0" smtClean="0"/>
              <a:t>compounds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Copper carbonate decomposes to make copper oxide and carbon dioxide – write a word equation for this </a:t>
            </a:r>
            <a:r>
              <a:rPr lang="en-GB" sz="900" dirty="0" smtClean="0"/>
              <a:t>reaction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Fe</a:t>
            </a:r>
            <a:r>
              <a:rPr lang="en-GB" sz="900" baseline="30000" dirty="0"/>
              <a:t>2+</a:t>
            </a:r>
            <a:r>
              <a:rPr lang="en-GB" sz="900" dirty="0"/>
              <a:t> reacts with OH</a:t>
            </a:r>
            <a:r>
              <a:rPr lang="en-GB" sz="900" baseline="30000" dirty="0"/>
              <a:t>-</a:t>
            </a:r>
            <a:r>
              <a:rPr lang="en-GB" sz="900" dirty="0"/>
              <a:t> to make Fe(OH)</a:t>
            </a:r>
            <a:r>
              <a:rPr lang="en-GB" sz="900" baseline="-25000" dirty="0"/>
              <a:t>2 </a:t>
            </a:r>
            <a:r>
              <a:rPr lang="en-GB" sz="900" dirty="0"/>
              <a:t> - write a balanced ionic equation for this reaction</a:t>
            </a:r>
          </a:p>
          <a:p>
            <a:endParaRPr lang="en-GB" sz="9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07904" y="44623"/>
            <a:ext cx="2592288" cy="216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/>
              <a:t>B</a:t>
            </a:r>
            <a:r>
              <a:rPr lang="en-GB" sz="900" b="1" i="1" u="sng" dirty="0" smtClean="0"/>
              <a:t>onding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Draw a dot-and-cross diagram to show the covalent bonding in water, </a:t>
            </a:r>
            <a:r>
              <a:rPr lang="en-GB" sz="900" dirty="0" smtClean="0"/>
              <a:t>H</a:t>
            </a:r>
            <a:r>
              <a:rPr lang="en-GB" sz="900" baseline="-25000" dirty="0" smtClean="0"/>
              <a:t>2</a:t>
            </a:r>
            <a:r>
              <a:rPr lang="en-GB" sz="900" dirty="0" smtClean="0"/>
              <a:t>O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Draw a labelled diagram to explain how metals bond </a:t>
            </a: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44624"/>
            <a:ext cx="2433318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GB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796171"/>
            <a:ext cx="8722776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Group 7 elements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potassium and fluorine  react to make potassium fluoride - write a balanced symbol equation for this </a:t>
            </a:r>
            <a:r>
              <a:rPr lang="en-GB" sz="900" dirty="0" smtClean="0"/>
              <a:t>reaction ……………………………………………………………………………………………………..</a:t>
            </a: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Write a word equation for the reaction between sodium and chlorine </a:t>
            </a:r>
            <a:r>
              <a:rPr lang="en-GB" sz="900" dirty="0" smtClean="0"/>
              <a:t>…………………………………………………………………………………………………………………………………………..……………………….</a:t>
            </a: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Why is chlorine more reactive than bromine</a:t>
            </a:r>
            <a:r>
              <a:rPr lang="en-GB" sz="900" dirty="0" smtClean="0"/>
              <a:t>? 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Name a group 7 element that is a red-brown </a:t>
            </a:r>
            <a:r>
              <a:rPr lang="en-GB" sz="900" dirty="0" smtClean="0"/>
              <a:t>liquid ………………………………………………………………………………………………………………………………………………………………………………..……………….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Which element in group 7 is a dark grey solid</a:t>
            </a:r>
            <a:r>
              <a:rPr lang="en-GB" sz="900" dirty="0" smtClean="0"/>
              <a:t>? ………………………………………………………………………………………………………………………………………………………………………………………………….…….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 smtClean="0"/>
              <a:t>What is reduction? ……………………………………………………………………………………………………. …………………………………………………………………………………………………………………………………………..</a:t>
            </a:r>
            <a:endParaRPr lang="en-GB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3742122" y="3861048"/>
            <a:ext cx="515071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Water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A sample of water is tested with silver nitrate, a yellow precipitate is formed – what ion is present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Why does water go through the chlorination process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BaCl</a:t>
            </a:r>
            <a:r>
              <a:rPr lang="en-GB" sz="900" baseline="-25000" dirty="0"/>
              <a:t>2</a:t>
            </a:r>
            <a:r>
              <a:rPr lang="en-GB" sz="900" dirty="0"/>
              <a:t> reacts with Na</a:t>
            </a:r>
            <a:r>
              <a:rPr lang="en-GB" sz="900" baseline="-25000" dirty="0"/>
              <a:t>2</a:t>
            </a:r>
            <a:r>
              <a:rPr lang="en-GB" sz="900" dirty="0"/>
              <a:t>SO</a:t>
            </a:r>
            <a:r>
              <a:rPr lang="en-GB" sz="900" baseline="-25000" dirty="0"/>
              <a:t>4</a:t>
            </a:r>
            <a:r>
              <a:rPr lang="en-GB" sz="900" dirty="0"/>
              <a:t> to make BaSO</a:t>
            </a:r>
            <a:r>
              <a:rPr lang="en-GB" sz="900" baseline="-25000" dirty="0"/>
              <a:t>4</a:t>
            </a:r>
            <a:r>
              <a:rPr lang="en-GB" sz="900" dirty="0"/>
              <a:t> and </a:t>
            </a:r>
            <a:r>
              <a:rPr lang="en-GB" sz="900" dirty="0" err="1"/>
              <a:t>NaCl</a:t>
            </a:r>
            <a:r>
              <a:rPr lang="en-GB" sz="900" dirty="0"/>
              <a:t> – write a balanced symbol equation for this reaction </a:t>
            </a: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Sodium chloride reacts with silver nitrate to make sodium nitrate and silver chloride – write a word equation to show this </a:t>
            </a:r>
            <a:r>
              <a:rPr lang="en-GB" sz="900" dirty="0" smtClean="0"/>
              <a:t>reaction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endParaRPr lang="en-GB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3732666" y="2276872"/>
            <a:ext cx="516962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i="1" u="sng" dirty="0" smtClean="0"/>
              <a:t>Group 1 elements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Finish the sentence: lithium atoms lose </a:t>
            </a:r>
            <a:r>
              <a:rPr lang="en-GB" sz="900" dirty="0" smtClean="0"/>
              <a:t>………………………………………..…. </a:t>
            </a:r>
            <a:r>
              <a:rPr lang="en-GB" sz="900" dirty="0"/>
              <a:t>to make positive lithium 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Explain why potassium is more reactive than </a:t>
            </a:r>
            <a:r>
              <a:rPr lang="en-GB" sz="900" dirty="0" smtClean="0"/>
              <a:t>sodium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Write a word equation for the reaction between sodium and </a:t>
            </a:r>
            <a:r>
              <a:rPr lang="en-GB" sz="900" dirty="0" smtClean="0"/>
              <a:t>water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 smtClean="0"/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  <a:p>
            <a:pPr marL="342900" indent="-342900">
              <a:buFont typeface="+mj-lt"/>
              <a:buAutoNum type="arabicPeriod"/>
            </a:pPr>
            <a:r>
              <a:rPr lang="en-GB" sz="900" dirty="0"/>
              <a:t>Sodium loses electrons to make positive ions, what is the name of this reaction</a:t>
            </a:r>
            <a:r>
              <a:rPr lang="en-GB" sz="9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80510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390</Words>
  <Application>Microsoft Office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Heys</dc:creator>
  <cp:lastModifiedBy>Michelle Meyers</cp:lastModifiedBy>
  <cp:revision>5</cp:revision>
  <cp:lastPrinted>2013-05-13T10:02:55Z</cp:lastPrinted>
  <dcterms:created xsi:type="dcterms:W3CDTF">2013-05-07T12:58:34Z</dcterms:created>
  <dcterms:modified xsi:type="dcterms:W3CDTF">2015-02-16T14:57:17Z</dcterms:modified>
</cp:coreProperties>
</file>