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0" r:id="rId3"/>
    <p:sldId id="262" r:id="rId4"/>
    <p:sldId id="458" r:id="rId5"/>
    <p:sldId id="258" r:id="rId6"/>
    <p:sldId id="306" r:id="rId7"/>
    <p:sldId id="389" r:id="rId8"/>
    <p:sldId id="390" r:id="rId9"/>
    <p:sldId id="371" r:id="rId10"/>
    <p:sldId id="369" r:id="rId11"/>
    <p:sldId id="372" r:id="rId12"/>
    <p:sldId id="304" r:id="rId13"/>
    <p:sldId id="305" r:id="rId14"/>
    <p:sldId id="368" r:id="rId15"/>
    <p:sldId id="375" r:id="rId16"/>
    <p:sldId id="376" r:id="rId17"/>
    <p:sldId id="377" r:id="rId18"/>
    <p:sldId id="378" r:id="rId19"/>
    <p:sldId id="379" r:id="rId20"/>
    <p:sldId id="380" r:id="rId21"/>
    <p:sldId id="263" r:id="rId22"/>
    <p:sldId id="459" r:id="rId23"/>
    <p:sldId id="381" r:id="rId24"/>
    <p:sldId id="307" r:id="rId25"/>
    <p:sldId id="308" r:id="rId26"/>
    <p:sldId id="309" r:id="rId27"/>
    <p:sldId id="387" r:id="rId28"/>
    <p:sldId id="388" r:id="rId29"/>
    <p:sldId id="310" r:id="rId30"/>
    <p:sldId id="383" r:id="rId31"/>
    <p:sldId id="385" r:id="rId32"/>
    <p:sldId id="386" r:id="rId33"/>
    <p:sldId id="382" r:id="rId34"/>
    <p:sldId id="384" r:id="rId35"/>
    <p:sldId id="264" r:id="rId36"/>
    <p:sldId id="460" r:id="rId37"/>
    <p:sldId id="391" r:id="rId38"/>
    <p:sldId id="393" r:id="rId39"/>
    <p:sldId id="392" r:id="rId40"/>
    <p:sldId id="397" r:id="rId41"/>
    <p:sldId id="311" r:id="rId42"/>
    <p:sldId id="312" r:id="rId43"/>
    <p:sldId id="395" r:id="rId44"/>
    <p:sldId id="313" r:id="rId45"/>
    <p:sldId id="265" r:id="rId46"/>
    <p:sldId id="461" r:id="rId47"/>
    <p:sldId id="394" r:id="rId48"/>
    <p:sldId id="396" r:id="rId49"/>
    <p:sldId id="315" r:id="rId50"/>
    <p:sldId id="317" r:id="rId51"/>
    <p:sldId id="316" r:id="rId52"/>
    <p:sldId id="318" r:id="rId53"/>
    <p:sldId id="398" r:id="rId54"/>
    <p:sldId id="266" r:id="rId55"/>
    <p:sldId id="462" r:id="rId56"/>
    <p:sldId id="402" r:id="rId57"/>
    <p:sldId id="403" r:id="rId58"/>
    <p:sldId id="405" r:id="rId59"/>
    <p:sldId id="406" r:id="rId60"/>
    <p:sldId id="407" r:id="rId61"/>
    <p:sldId id="319" r:id="rId62"/>
    <p:sldId id="320" r:id="rId63"/>
    <p:sldId id="456" r:id="rId64"/>
    <p:sldId id="430" r:id="rId65"/>
    <p:sldId id="410" r:id="rId66"/>
    <p:sldId id="408" r:id="rId67"/>
    <p:sldId id="404" r:id="rId68"/>
    <p:sldId id="321" r:id="rId69"/>
    <p:sldId id="400" r:id="rId70"/>
    <p:sldId id="401" r:id="rId71"/>
    <p:sldId id="409" r:id="rId72"/>
    <p:sldId id="457" r:id="rId73"/>
    <p:sldId id="429" r:id="rId74"/>
    <p:sldId id="267" r:id="rId75"/>
    <p:sldId id="463" r:id="rId76"/>
    <p:sldId id="411" r:id="rId77"/>
    <p:sldId id="413" r:id="rId78"/>
    <p:sldId id="323" r:id="rId79"/>
    <p:sldId id="324" r:id="rId80"/>
    <p:sldId id="414" r:id="rId81"/>
    <p:sldId id="325" r:id="rId82"/>
    <p:sldId id="326" r:id="rId83"/>
    <p:sldId id="268" r:id="rId84"/>
    <p:sldId id="464" r:id="rId85"/>
    <p:sldId id="415" r:id="rId86"/>
    <p:sldId id="327" r:id="rId87"/>
    <p:sldId id="328" r:id="rId88"/>
    <p:sldId id="330" r:id="rId89"/>
    <p:sldId id="426" r:id="rId90"/>
    <p:sldId id="417" r:id="rId91"/>
    <p:sldId id="329" r:id="rId92"/>
    <p:sldId id="418" r:id="rId93"/>
    <p:sldId id="427" r:id="rId94"/>
    <p:sldId id="428" r:id="rId95"/>
    <p:sldId id="416" r:id="rId96"/>
    <p:sldId id="269" r:id="rId97"/>
    <p:sldId id="465" r:id="rId98"/>
    <p:sldId id="419" r:id="rId99"/>
    <p:sldId id="331" r:id="rId100"/>
    <p:sldId id="332" r:id="rId101"/>
    <p:sldId id="333" r:id="rId102"/>
    <p:sldId id="334" r:id="rId103"/>
    <p:sldId id="421" r:id="rId104"/>
    <p:sldId id="420" r:id="rId105"/>
    <p:sldId id="423" r:id="rId106"/>
    <p:sldId id="424" r:id="rId107"/>
    <p:sldId id="422" r:id="rId108"/>
    <p:sldId id="425" r:id="rId109"/>
    <p:sldId id="297" r:id="rId110"/>
    <p:sldId id="466" r:id="rId111"/>
    <p:sldId id="431" r:id="rId112"/>
    <p:sldId id="335" r:id="rId113"/>
    <p:sldId id="432" r:id="rId114"/>
    <p:sldId id="337" r:id="rId115"/>
    <p:sldId id="336" r:id="rId116"/>
    <p:sldId id="338" r:id="rId117"/>
    <p:sldId id="298" r:id="rId118"/>
    <p:sldId id="467" r:id="rId119"/>
    <p:sldId id="435" r:id="rId120"/>
    <p:sldId id="339" r:id="rId121"/>
    <p:sldId id="341" r:id="rId122"/>
    <p:sldId id="340" r:id="rId123"/>
    <p:sldId id="433" r:id="rId124"/>
    <p:sldId id="342" r:id="rId125"/>
    <p:sldId id="434" r:id="rId126"/>
    <p:sldId id="437" r:id="rId127"/>
    <p:sldId id="443" r:id="rId128"/>
    <p:sldId id="299" r:id="rId129"/>
    <p:sldId id="468" r:id="rId130"/>
    <p:sldId id="343" r:id="rId131"/>
    <p:sldId id="345" r:id="rId132"/>
    <p:sldId id="344" r:id="rId133"/>
    <p:sldId id="300" r:id="rId134"/>
    <p:sldId id="469" r:id="rId135"/>
    <p:sldId id="438" r:id="rId136"/>
    <p:sldId id="440" r:id="rId137"/>
    <p:sldId id="347" r:id="rId138"/>
    <p:sldId id="441" r:id="rId139"/>
    <p:sldId id="442" r:id="rId140"/>
    <p:sldId id="350" r:id="rId141"/>
    <p:sldId id="349" r:id="rId142"/>
    <p:sldId id="439" r:id="rId143"/>
    <p:sldId id="444" r:id="rId144"/>
    <p:sldId id="301" r:id="rId145"/>
    <p:sldId id="470" r:id="rId146"/>
    <p:sldId id="449" r:id="rId147"/>
    <p:sldId id="351" r:id="rId148"/>
    <p:sldId id="353" r:id="rId149"/>
    <p:sldId id="352" r:id="rId150"/>
    <p:sldId id="447" r:id="rId151"/>
    <p:sldId id="448" r:id="rId152"/>
    <p:sldId id="446" r:id="rId153"/>
    <p:sldId id="474" r:id="rId154"/>
    <p:sldId id="445" r:id="rId155"/>
    <p:sldId id="302" r:id="rId156"/>
    <p:sldId id="471" r:id="rId157"/>
    <p:sldId id="452" r:id="rId158"/>
    <p:sldId id="355" r:id="rId159"/>
    <p:sldId id="450" r:id="rId160"/>
    <p:sldId id="356" r:id="rId161"/>
    <p:sldId id="357" r:id="rId162"/>
    <p:sldId id="453" r:id="rId163"/>
    <p:sldId id="303" r:id="rId164"/>
    <p:sldId id="472" r:id="rId165"/>
    <p:sldId id="359" r:id="rId166"/>
    <p:sldId id="476" r:id="rId167"/>
    <p:sldId id="475" r:id="rId168"/>
    <p:sldId id="363" r:id="rId169"/>
    <p:sldId id="473" r:id="rId170"/>
    <p:sldId id="454" r:id="rId171"/>
    <p:sldId id="364" r:id="rId172"/>
    <p:sldId id="366" r:id="rId173"/>
    <p:sldId id="365" r:id="rId174"/>
    <p:sldId id="367" r:id="rId175"/>
    <p:sldId id="455" r:id="rId176"/>
    <p:sldId id="287" r:id="rId1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04" autoAdjust="0"/>
    <p:restoredTop sz="94622" autoAdjust="0"/>
  </p:normalViewPr>
  <p:slideViewPr>
    <p:cSldViewPr>
      <p:cViewPr>
        <p:scale>
          <a:sx n="60" d="100"/>
          <a:sy n="60" d="100"/>
        </p:scale>
        <p:origin x="-187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873529-522B-4CC0-A635-B4751EB594B3}" type="doc">
      <dgm:prSet loTypeId="urn:microsoft.com/office/officeart/2005/8/layout/bProcess2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3B3A24F-75F0-449B-A2F5-F62901FFF043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Alkanes</a:t>
          </a:r>
          <a:endParaRPr lang="en-GB" sz="1600" b="1" dirty="0">
            <a:solidFill>
              <a:schemeClr val="bg1"/>
            </a:solidFill>
          </a:endParaRPr>
        </a:p>
      </dgm:t>
    </dgm:pt>
    <dgm:pt modelId="{15D4DF3A-16D8-402C-A955-51138A4E667D}" type="parTrans" cxnId="{D6D4EB6A-B359-469A-AE8E-5FAAC1BFB14C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1705D001-2522-4BBA-96B9-F1F583D5379F}" type="sibTrans" cxnId="{D6D4EB6A-B359-469A-AE8E-5FAAC1BFB14C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68207652-EB31-428E-93AA-3C15A4FBA189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Alcohols</a:t>
          </a:r>
          <a:endParaRPr lang="en-GB" sz="1600" b="1" dirty="0">
            <a:solidFill>
              <a:schemeClr val="bg1"/>
            </a:solidFill>
          </a:endParaRPr>
        </a:p>
      </dgm:t>
    </dgm:pt>
    <dgm:pt modelId="{02655531-2036-4ABA-A26E-A6B11D45D08E}" type="parTrans" cxnId="{1DEE8534-A0E1-428B-9D04-08956B66F66E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4A2823A0-76A3-4153-8C80-E2CAF6577BDC}" type="sibTrans" cxnId="{1DEE8534-A0E1-428B-9D04-08956B66F66E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147654A4-40EC-4351-A82C-BEF1DE7F0820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Carboxylic Acids</a:t>
          </a:r>
          <a:endParaRPr lang="en-GB" sz="1600" b="1" dirty="0">
            <a:solidFill>
              <a:schemeClr val="bg1"/>
            </a:solidFill>
          </a:endParaRPr>
        </a:p>
      </dgm:t>
    </dgm:pt>
    <dgm:pt modelId="{A3EAAA69-118D-4224-A777-1CFDD81AFFB5}" type="parTrans" cxnId="{782147BB-9529-4CAF-A00C-3D30FE193D0C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C8294B4B-8E82-4B44-A3D6-475FFA3C31A2}" type="sibTrans" cxnId="{782147BB-9529-4CAF-A00C-3D30FE193D0C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A731CC01-BE92-4C27-AC1B-6BFF705B80FE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Energy Changes</a:t>
          </a:r>
          <a:endParaRPr lang="en-GB" sz="1600" b="1" dirty="0">
            <a:solidFill>
              <a:schemeClr val="bg1"/>
            </a:solidFill>
          </a:endParaRPr>
        </a:p>
      </dgm:t>
    </dgm:pt>
    <dgm:pt modelId="{43798642-CAD2-4E6B-A982-C080FB6B1732}" type="parTrans" cxnId="{1221BAF6-0864-47DF-99E7-DA42A6A2ACF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2B751E8E-67D9-44C5-AD23-9EC71A7EC1B8}" type="sibTrans" cxnId="{1221BAF6-0864-47DF-99E7-DA42A6A2ACF0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13F1390D-DE5A-4255-87BF-CF38A6F5B342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Fats and Oils</a:t>
          </a:r>
          <a:endParaRPr lang="en-GB" sz="1600" b="1" dirty="0">
            <a:solidFill>
              <a:schemeClr val="bg1"/>
            </a:solidFill>
          </a:endParaRPr>
        </a:p>
      </dgm:t>
    </dgm:pt>
    <dgm:pt modelId="{B950A00E-668B-43CD-B216-5961CCB959AD}" type="parTrans" cxnId="{72A08969-1927-49EF-A630-D1059768564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58C0FBD7-FA5F-41C2-9E6C-2224C65E2BA3}" type="sibTrans" cxnId="{72A08969-1927-49EF-A630-D1059768564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9EB1AAE2-2BE8-4F94-AE45-DD4C1E6ED27B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Esters</a:t>
          </a:r>
          <a:endParaRPr lang="en-GB" sz="1600" b="1" dirty="0">
            <a:solidFill>
              <a:schemeClr val="bg1"/>
            </a:solidFill>
          </a:endParaRPr>
        </a:p>
      </dgm:t>
    </dgm:pt>
    <dgm:pt modelId="{BB21A63F-A325-4FED-84AC-2B28A088D2A5}" type="parTrans" cxnId="{B64A5FDA-3645-4C54-A14C-5D09FF76595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52F3E7C-C82B-4072-9C58-E9B21DFF10A8}" type="sibTrans" cxnId="{B64A5FDA-3645-4C54-A14C-5D09FF76595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0BFB59AF-B1A9-4DDD-BE4F-57ABAFE5EC73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Equilibrium</a:t>
          </a:r>
          <a:endParaRPr lang="en-GB" sz="1600" b="1" dirty="0">
            <a:solidFill>
              <a:schemeClr val="bg1"/>
            </a:solidFill>
          </a:endParaRPr>
        </a:p>
      </dgm:t>
    </dgm:pt>
    <dgm:pt modelId="{D035B334-934B-404A-B80D-93DBEFD91F71}" type="parTrans" cxnId="{1FC220DD-E486-45F2-8BED-FF1628EB67FB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EBD982F2-65A1-4655-A933-210433389F61}" type="sibTrans" cxnId="{1FC220DD-E486-45F2-8BED-FF1628EB67FB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A4211D73-E69B-4712-8D60-07B2D2326FE0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Chromotography</a:t>
          </a:r>
          <a:endParaRPr lang="en-GB" sz="1600" b="1" dirty="0">
            <a:solidFill>
              <a:schemeClr val="bg1"/>
            </a:solidFill>
          </a:endParaRPr>
        </a:p>
      </dgm:t>
    </dgm:pt>
    <dgm:pt modelId="{E11627AB-46D7-4D8C-AD85-B9E965FA84AB}" type="parTrans" cxnId="{7ACF1B68-D57A-47DD-A0DC-24885F4A30AA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FB15532-74AC-4853-89EC-743FA64BDE27}" type="sibTrans" cxnId="{7ACF1B68-D57A-47DD-A0DC-24885F4A30AA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58797FA8-9A01-4AAF-BE8A-A23AD29617A2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Atom Economy</a:t>
          </a:r>
          <a:endParaRPr lang="en-GB" sz="1600" b="1" dirty="0">
            <a:solidFill>
              <a:schemeClr val="bg1"/>
            </a:solidFill>
          </a:endParaRPr>
        </a:p>
      </dgm:t>
    </dgm:pt>
    <dgm:pt modelId="{F9618130-3C04-4FB4-8F0A-3DDEB88B9E94}" type="parTrans" cxnId="{A39A871D-533F-43AB-83B3-EA933CB82F7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C961D818-8296-47CC-81B9-3C9776B4B1D0}" type="sibTrans" cxnId="{A39A871D-533F-43AB-83B3-EA933CB82F7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8650A694-291D-4855-9705-B476EB261BC4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Gas Chromotography</a:t>
          </a:r>
          <a:endParaRPr lang="en-GB" sz="1600" b="1" dirty="0">
            <a:solidFill>
              <a:schemeClr val="bg1"/>
            </a:solidFill>
          </a:endParaRPr>
        </a:p>
      </dgm:t>
    </dgm:pt>
    <dgm:pt modelId="{3AB18BFF-D498-4D84-9EB1-504883402DB2}" type="parTrans" cxnId="{7A0EB34A-8786-4D5A-B70C-AA3ED75DC20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66A1EC02-4E89-4CBD-A39E-5613041C13A1}" type="sibTrans" cxnId="{7A0EB34A-8786-4D5A-B70C-AA3ED75DC200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0DB185CD-C0CA-4221-8A87-FF4ED73732AA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Titrations</a:t>
          </a:r>
          <a:endParaRPr lang="en-GB" sz="1600" b="1" dirty="0">
            <a:solidFill>
              <a:schemeClr val="bg1"/>
            </a:solidFill>
          </a:endParaRPr>
        </a:p>
      </dgm:t>
    </dgm:pt>
    <dgm:pt modelId="{A3A7AF70-9339-4408-80C5-71365D3BCAF2}" type="parTrans" cxnId="{FC14E116-E160-4EEC-83DC-A9E1FFA20B84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57B5B219-402F-4348-AC21-BB7331C9CD6F}" type="sibTrans" cxnId="{FC14E116-E160-4EEC-83DC-A9E1FFA20B84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585D0007-5196-4042-8881-84F5C609F2E8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Catalysts</a:t>
          </a:r>
          <a:endParaRPr lang="en-GB" sz="1600" b="1" dirty="0">
            <a:solidFill>
              <a:schemeClr val="bg1"/>
            </a:solidFill>
          </a:endParaRPr>
        </a:p>
      </dgm:t>
    </dgm:pt>
    <dgm:pt modelId="{3AEC7C3F-082F-46BA-81FE-5EE1454535C1}" type="parTrans" cxnId="{E2D697B8-C7D1-4D41-86F5-2832C4F3D384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7463FAEC-41BA-4C8D-BBBC-7B04A95922EF}" type="sibTrans" cxnId="{E2D697B8-C7D1-4D41-86F5-2832C4F3D384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34D78D11-9834-4F3D-BF77-9F5EC1295E15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Green Chemistry</a:t>
          </a:r>
          <a:endParaRPr lang="en-GB" sz="1600" b="1" dirty="0">
            <a:solidFill>
              <a:schemeClr val="bg1"/>
            </a:solidFill>
          </a:endParaRPr>
        </a:p>
      </dgm:t>
    </dgm:pt>
    <dgm:pt modelId="{40D502B5-DA8F-486C-B27E-25BEB7C61B4A}" type="parTrans" cxnId="{B1F2C687-7D42-4782-93CD-F119803D946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7C3D318-89CA-4D72-89AC-497C2A16CF22}" type="sibTrans" cxnId="{B1F2C687-7D42-4782-93CD-F119803D946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3E619704-1D74-476A-BCE8-6C86623D25AB}" type="pres">
      <dgm:prSet presAssocID="{4D873529-522B-4CC0-A635-B4751EB594B3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5639C8A3-44C4-4A7D-91D2-AEECE3A9DBED}" type="pres">
      <dgm:prSet presAssocID="{A3B3A24F-75F0-449B-A2F5-F62901FFF043}" presName="firstNode" presStyleLbl="node1" presStyleIdx="0" presStyleCnt="13" custLinFactNeighborX="-2082" custLinFactNeighborY="-1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433E71-678D-461F-A0C5-433D80A2446D}" type="pres">
      <dgm:prSet presAssocID="{1705D001-2522-4BBA-96B9-F1F583D5379F}" presName="sibTrans" presStyleLbl="sibTrans2D1" presStyleIdx="0" presStyleCnt="12"/>
      <dgm:spPr/>
      <dgm:t>
        <a:bodyPr/>
        <a:lstStyle/>
        <a:p>
          <a:endParaRPr lang="en-GB"/>
        </a:p>
      </dgm:t>
    </dgm:pt>
    <dgm:pt modelId="{29F86BBE-739F-422F-A29A-4D8795EECE5A}" type="pres">
      <dgm:prSet presAssocID="{68207652-EB31-428E-93AA-3C15A4FBA189}" presName="middleNode" presStyleCnt="0"/>
      <dgm:spPr/>
    </dgm:pt>
    <dgm:pt modelId="{02761E5A-9079-47E0-BA2C-8B66C5C43331}" type="pres">
      <dgm:prSet presAssocID="{68207652-EB31-428E-93AA-3C15A4FBA189}" presName="padding" presStyleLbl="node1" presStyleIdx="0" presStyleCnt="13"/>
      <dgm:spPr/>
    </dgm:pt>
    <dgm:pt modelId="{B92049FE-BC1A-4941-8CCB-FE0480827DF3}" type="pres">
      <dgm:prSet presAssocID="{68207652-EB31-428E-93AA-3C15A4FBA189}" presName="shape" presStyleLbl="node1" presStyleIdx="1" presStyleCnt="13" custScaleX="153358" custScaleY="1616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2D4828-9235-483D-A101-E50EF30EF38F}" type="pres">
      <dgm:prSet presAssocID="{4A2823A0-76A3-4153-8C80-E2CAF6577BDC}" presName="sibTrans" presStyleLbl="sibTrans2D1" presStyleIdx="1" presStyleCnt="12"/>
      <dgm:spPr/>
      <dgm:t>
        <a:bodyPr/>
        <a:lstStyle/>
        <a:p>
          <a:endParaRPr lang="en-GB"/>
        </a:p>
      </dgm:t>
    </dgm:pt>
    <dgm:pt modelId="{DB0F2876-5946-4135-B883-0E132DE3BB81}" type="pres">
      <dgm:prSet presAssocID="{147654A4-40EC-4351-A82C-BEF1DE7F0820}" presName="middleNode" presStyleCnt="0"/>
      <dgm:spPr/>
    </dgm:pt>
    <dgm:pt modelId="{D1058ADA-70CF-452A-8315-3992DE223993}" type="pres">
      <dgm:prSet presAssocID="{147654A4-40EC-4351-A82C-BEF1DE7F0820}" presName="padding" presStyleLbl="node1" presStyleIdx="1" presStyleCnt="13"/>
      <dgm:spPr/>
    </dgm:pt>
    <dgm:pt modelId="{E1F3025B-FE86-45DA-B78E-452F3B7BCB99}" type="pres">
      <dgm:prSet presAssocID="{147654A4-40EC-4351-A82C-BEF1DE7F0820}" presName="shape" presStyleLbl="node1" presStyleIdx="2" presStyleCnt="13" custScaleX="153358" custScaleY="1449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2D1EF3-D619-46C8-89BF-AA6426599C19}" type="pres">
      <dgm:prSet presAssocID="{C8294B4B-8E82-4B44-A3D6-475FFA3C31A2}" presName="sibTrans" presStyleLbl="sibTrans2D1" presStyleIdx="2" presStyleCnt="12"/>
      <dgm:spPr/>
      <dgm:t>
        <a:bodyPr/>
        <a:lstStyle/>
        <a:p>
          <a:endParaRPr lang="en-GB"/>
        </a:p>
      </dgm:t>
    </dgm:pt>
    <dgm:pt modelId="{D61A389F-EBD3-46FC-9CDC-605FA9E0DC8E}" type="pres">
      <dgm:prSet presAssocID="{A731CC01-BE92-4C27-AC1B-6BFF705B80FE}" presName="middleNode" presStyleCnt="0"/>
      <dgm:spPr/>
    </dgm:pt>
    <dgm:pt modelId="{15FDB968-D244-4E6A-ACE1-70D9A50820CA}" type="pres">
      <dgm:prSet presAssocID="{A731CC01-BE92-4C27-AC1B-6BFF705B80FE}" presName="padding" presStyleLbl="node1" presStyleIdx="2" presStyleCnt="13"/>
      <dgm:spPr/>
    </dgm:pt>
    <dgm:pt modelId="{575C4A12-44F0-46C7-B264-F6FB6C600B7C}" type="pres">
      <dgm:prSet presAssocID="{A731CC01-BE92-4C27-AC1B-6BFF705B80FE}" presName="shape" presStyleLbl="node1" presStyleIdx="3" presStyleCnt="13" custScaleX="153233" custScaleY="1503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FA095B-5231-4E92-9062-D9B7F347E179}" type="pres">
      <dgm:prSet presAssocID="{2B751E8E-67D9-44C5-AD23-9EC71A7EC1B8}" presName="sibTrans" presStyleLbl="sibTrans2D1" presStyleIdx="3" presStyleCnt="12"/>
      <dgm:spPr/>
      <dgm:t>
        <a:bodyPr/>
        <a:lstStyle/>
        <a:p>
          <a:endParaRPr lang="en-GB"/>
        </a:p>
      </dgm:t>
    </dgm:pt>
    <dgm:pt modelId="{68AB005D-BB08-4685-9C1A-1A5D3D87759E}" type="pres">
      <dgm:prSet presAssocID="{13F1390D-DE5A-4255-87BF-CF38A6F5B342}" presName="middleNode" presStyleCnt="0"/>
      <dgm:spPr/>
    </dgm:pt>
    <dgm:pt modelId="{9F251E0E-573F-4732-AEAC-C379A5A53401}" type="pres">
      <dgm:prSet presAssocID="{13F1390D-DE5A-4255-87BF-CF38A6F5B342}" presName="padding" presStyleLbl="node1" presStyleIdx="3" presStyleCnt="13"/>
      <dgm:spPr/>
    </dgm:pt>
    <dgm:pt modelId="{647F9E10-9180-4125-82D3-23FBFFFCA4F0}" type="pres">
      <dgm:prSet presAssocID="{13F1390D-DE5A-4255-87BF-CF38A6F5B342}" presName="shape" presStyleLbl="node1" presStyleIdx="4" presStyleCnt="13" custScaleX="156181" custScaleY="1488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073FB9-4DD1-41CC-B724-FAF4B411B1AB}" type="pres">
      <dgm:prSet presAssocID="{58C0FBD7-FA5F-41C2-9E6C-2224C65E2BA3}" presName="sibTrans" presStyleLbl="sibTrans2D1" presStyleIdx="4" presStyleCnt="12"/>
      <dgm:spPr/>
      <dgm:t>
        <a:bodyPr/>
        <a:lstStyle/>
        <a:p>
          <a:endParaRPr lang="en-GB"/>
        </a:p>
      </dgm:t>
    </dgm:pt>
    <dgm:pt modelId="{69E3C89A-0D49-41EF-80F4-2FA0B82E80C6}" type="pres">
      <dgm:prSet presAssocID="{9EB1AAE2-2BE8-4F94-AE45-DD4C1E6ED27B}" presName="middleNode" presStyleCnt="0"/>
      <dgm:spPr/>
    </dgm:pt>
    <dgm:pt modelId="{19F7FBF1-DBB0-48FF-BD39-6BEE91A3B525}" type="pres">
      <dgm:prSet presAssocID="{9EB1AAE2-2BE8-4F94-AE45-DD4C1E6ED27B}" presName="padding" presStyleLbl="node1" presStyleIdx="4" presStyleCnt="13"/>
      <dgm:spPr/>
    </dgm:pt>
    <dgm:pt modelId="{C10DEEE6-5539-4F3A-B0DC-BF76E4CC4639}" type="pres">
      <dgm:prSet presAssocID="{9EB1AAE2-2BE8-4F94-AE45-DD4C1E6ED27B}" presName="shape" presStyleLbl="node1" presStyleIdx="5" presStyleCnt="13" custScaleX="170189" custScaleY="1619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E074B6-B8F7-46D1-8C96-AA8B41311339}" type="pres">
      <dgm:prSet presAssocID="{B52F3E7C-C82B-4072-9C58-E9B21DFF10A8}" presName="sibTrans" presStyleLbl="sibTrans2D1" presStyleIdx="5" presStyleCnt="12"/>
      <dgm:spPr/>
      <dgm:t>
        <a:bodyPr/>
        <a:lstStyle/>
        <a:p>
          <a:endParaRPr lang="en-GB"/>
        </a:p>
      </dgm:t>
    </dgm:pt>
    <dgm:pt modelId="{403BA22F-3752-4FF8-BF23-58C16050BAA3}" type="pres">
      <dgm:prSet presAssocID="{0BFB59AF-B1A9-4DDD-BE4F-57ABAFE5EC73}" presName="middleNode" presStyleCnt="0"/>
      <dgm:spPr/>
    </dgm:pt>
    <dgm:pt modelId="{213F897F-3896-45EB-B71E-64C3F13F7AEB}" type="pres">
      <dgm:prSet presAssocID="{0BFB59AF-B1A9-4DDD-BE4F-57ABAFE5EC73}" presName="padding" presStyleLbl="node1" presStyleIdx="5" presStyleCnt="13"/>
      <dgm:spPr/>
    </dgm:pt>
    <dgm:pt modelId="{92DDB02F-1A4E-41A2-96CC-B1225B8856F9}" type="pres">
      <dgm:prSet presAssocID="{0BFB59AF-B1A9-4DDD-BE4F-57ABAFE5EC73}" presName="shape" presStyleLbl="node1" presStyleIdx="6" presStyleCnt="13" custScaleX="215032" custScaleY="1425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CFE416-4139-4F1E-95C2-55C90A734BD8}" type="pres">
      <dgm:prSet presAssocID="{EBD982F2-65A1-4655-A933-210433389F61}" presName="sibTrans" presStyleLbl="sibTrans2D1" presStyleIdx="6" presStyleCnt="12"/>
      <dgm:spPr/>
      <dgm:t>
        <a:bodyPr/>
        <a:lstStyle/>
        <a:p>
          <a:endParaRPr lang="en-GB"/>
        </a:p>
      </dgm:t>
    </dgm:pt>
    <dgm:pt modelId="{1FEBE373-A1C2-460A-828A-52D052FF20C5}" type="pres">
      <dgm:prSet presAssocID="{A4211D73-E69B-4712-8D60-07B2D2326FE0}" presName="middleNode" presStyleCnt="0"/>
      <dgm:spPr/>
    </dgm:pt>
    <dgm:pt modelId="{FCA885C7-71B2-4139-8E15-1DCCD762208A}" type="pres">
      <dgm:prSet presAssocID="{A4211D73-E69B-4712-8D60-07B2D2326FE0}" presName="padding" presStyleLbl="node1" presStyleIdx="6" presStyleCnt="13"/>
      <dgm:spPr/>
    </dgm:pt>
    <dgm:pt modelId="{EE755A94-DA25-4442-BC97-6EE7A3EAA8E1}" type="pres">
      <dgm:prSet presAssocID="{A4211D73-E69B-4712-8D60-07B2D2326FE0}" presName="shape" presStyleLbl="node1" presStyleIdx="7" presStyleCnt="13" custScaleX="251892" custScaleY="1616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22D374-ABE1-4EB5-9EAC-45253FBDBE5F}" type="pres">
      <dgm:prSet presAssocID="{BFB15532-74AC-4853-89EC-743FA64BDE27}" presName="sibTrans" presStyleLbl="sibTrans2D1" presStyleIdx="7" presStyleCnt="12"/>
      <dgm:spPr/>
      <dgm:t>
        <a:bodyPr/>
        <a:lstStyle/>
        <a:p>
          <a:endParaRPr lang="en-GB"/>
        </a:p>
      </dgm:t>
    </dgm:pt>
    <dgm:pt modelId="{3C044016-1398-4CB2-8A95-B526E36B3B17}" type="pres">
      <dgm:prSet presAssocID="{8650A694-291D-4855-9705-B476EB261BC4}" presName="middleNode" presStyleCnt="0"/>
      <dgm:spPr/>
    </dgm:pt>
    <dgm:pt modelId="{E909CAEB-A8AF-4BEB-97C2-E74BD2B0427C}" type="pres">
      <dgm:prSet presAssocID="{8650A694-291D-4855-9705-B476EB261BC4}" presName="padding" presStyleLbl="node1" presStyleIdx="7" presStyleCnt="13"/>
      <dgm:spPr/>
    </dgm:pt>
    <dgm:pt modelId="{D066EE02-CE9D-41B5-94E3-E3F2B6089325}" type="pres">
      <dgm:prSet presAssocID="{8650A694-291D-4855-9705-B476EB261BC4}" presName="shape" presStyleLbl="node1" presStyleIdx="8" presStyleCnt="13" custScaleX="261132" custScaleY="1478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7DFBDB-5DC0-4D90-A7D3-76D0E947F5BB}" type="pres">
      <dgm:prSet presAssocID="{66A1EC02-4E89-4CBD-A39E-5613041C13A1}" presName="sibTrans" presStyleLbl="sibTrans2D1" presStyleIdx="8" presStyleCnt="12"/>
      <dgm:spPr/>
      <dgm:t>
        <a:bodyPr/>
        <a:lstStyle/>
        <a:p>
          <a:endParaRPr lang="en-GB"/>
        </a:p>
      </dgm:t>
    </dgm:pt>
    <dgm:pt modelId="{F00CC87A-0D66-4792-9F7F-733C0B6B047D}" type="pres">
      <dgm:prSet presAssocID="{0DB185CD-C0CA-4221-8A87-FF4ED73732AA}" presName="middleNode" presStyleCnt="0"/>
      <dgm:spPr/>
    </dgm:pt>
    <dgm:pt modelId="{FBCD279D-7333-4384-9EDD-F8B0134AE1DF}" type="pres">
      <dgm:prSet presAssocID="{0DB185CD-C0CA-4221-8A87-FF4ED73732AA}" presName="padding" presStyleLbl="node1" presStyleIdx="8" presStyleCnt="13"/>
      <dgm:spPr/>
    </dgm:pt>
    <dgm:pt modelId="{5ADDBD7C-33C2-4046-9D1D-94FE8A08650F}" type="pres">
      <dgm:prSet presAssocID="{0DB185CD-C0CA-4221-8A87-FF4ED73732AA}" presName="shape" presStyleLbl="node1" presStyleIdx="9" presStyleCnt="13" custScaleX="241060" custScaleY="1340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D63A39-6030-40B8-A0DA-61F5E07CC96C}" type="pres">
      <dgm:prSet presAssocID="{57B5B219-402F-4348-AC21-BB7331C9CD6F}" presName="sibTrans" presStyleLbl="sibTrans2D1" presStyleIdx="9" presStyleCnt="12"/>
      <dgm:spPr/>
      <dgm:t>
        <a:bodyPr/>
        <a:lstStyle/>
        <a:p>
          <a:endParaRPr lang="en-GB"/>
        </a:p>
      </dgm:t>
    </dgm:pt>
    <dgm:pt modelId="{F87A0AC4-CED5-498D-8FEA-B138F69860D9}" type="pres">
      <dgm:prSet presAssocID="{585D0007-5196-4042-8881-84F5C609F2E8}" presName="middleNode" presStyleCnt="0"/>
      <dgm:spPr/>
    </dgm:pt>
    <dgm:pt modelId="{301735E3-FD0E-4E68-A3DE-F99DF108EA5E}" type="pres">
      <dgm:prSet presAssocID="{585D0007-5196-4042-8881-84F5C609F2E8}" presName="padding" presStyleLbl="node1" presStyleIdx="9" presStyleCnt="13"/>
      <dgm:spPr/>
    </dgm:pt>
    <dgm:pt modelId="{1B293BEE-D21D-45D6-8B4B-F4C5CAACD555}" type="pres">
      <dgm:prSet presAssocID="{585D0007-5196-4042-8881-84F5C609F2E8}" presName="shape" presStyleLbl="node1" presStyleIdx="10" presStyleCnt="13" custScaleX="161678" custScaleY="1503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3519E4-2219-428C-97F8-2944FD4ABE04}" type="pres">
      <dgm:prSet presAssocID="{7463FAEC-41BA-4C8D-BBBC-7B04A95922EF}" presName="sibTrans" presStyleLbl="sibTrans2D1" presStyleIdx="10" presStyleCnt="12"/>
      <dgm:spPr/>
      <dgm:t>
        <a:bodyPr/>
        <a:lstStyle/>
        <a:p>
          <a:endParaRPr lang="en-GB"/>
        </a:p>
      </dgm:t>
    </dgm:pt>
    <dgm:pt modelId="{3608ED4D-7CE7-49F1-8EB8-E4A6B8F10E02}" type="pres">
      <dgm:prSet presAssocID="{34D78D11-9834-4F3D-BF77-9F5EC1295E15}" presName="middleNode" presStyleCnt="0"/>
      <dgm:spPr/>
    </dgm:pt>
    <dgm:pt modelId="{19FFDB38-722D-4D93-BFE6-B3E1BDAA54D4}" type="pres">
      <dgm:prSet presAssocID="{34D78D11-9834-4F3D-BF77-9F5EC1295E15}" presName="padding" presStyleLbl="node1" presStyleIdx="10" presStyleCnt="13"/>
      <dgm:spPr/>
    </dgm:pt>
    <dgm:pt modelId="{E307F195-A501-4016-9AF5-1993C7B715B3}" type="pres">
      <dgm:prSet presAssocID="{34D78D11-9834-4F3D-BF77-9F5EC1295E15}" presName="shape" presStyleLbl="node1" presStyleIdx="11" presStyleCnt="13" custScaleX="229462" custScaleY="1486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E05FB0-C5CE-4576-A068-B2D5EC8E2B74}" type="pres">
      <dgm:prSet presAssocID="{B7C3D318-89CA-4D72-89AC-497C2A16CF22}" presName="sibTrans" presStyleLbl="sibTrans2D1" presStyleIdx="11" presStyleCnt="12"/>
      <dgm:spPr/>
      <dgm:t>
        <a:bodyPr/>
        <a:lstStyle/>
        <a:p>
          <a:endParaRPr lang="en-GB"/>
        </a:p>
      </dgm:t>
    </dgm:pt>
    <dgm:pt modelId="{FF35F2EC-72CA-4117-9788-E71A014D5419}" type="pres">
      <dgm:prSet presAssocID="{58797FA8-9A01-4AAF-BE8A-A23AD29617A2}" presName="last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82147BB-9529-4CAF-A00C-3D30FE193D0C}" srcId="{4D873529-522B-4CC0-A635-B4751EB594B3}" destId="{147654A4-40EC-4351-A82C-BEF1DE7F0820}" srcOrd="2" destOrd="0" parTransId="{A3EAAA69-118D-4224-A777-1CFDD81AFFB5}" sibTransId="{C8294B4B-8E82-4B44-A3D6-475FFA3C31A2}"/>
    <dgm:cxn modelId="{CC8C925F-16AF-4B2B-BB97-100A7F37CB6E}" type="presOf" srcId="{A731CC01-BE92-4C27-AC1B-6BFF705B80FE}" destId="{575C4A12-44F0-46C7-B264-F6FB6C600B7C}" srcOrd="0" destOrd="0" presId="urn:microsoft.com/office/officeart/2005/8/layout/bProcess2"/>
    <dgm:cxn modelId="{B64A5FDA-3645-4C54-A14C-5D09FF765952}" srcId="{4D873529-522B-4CC0-A635-B4751EB594B3}" destId="{9EB1AAE2-2BE8-4F94-AE45-DD4C1E6ED27B}" srcOrd="5" destOrd="0" parTransId="{BB21A63F-A325-4FED-84AC-2B28A088D2A5}" sibTransId="{B52F3E7C-C82B-4072-9C58-E9B21DFF10A8}"/>
    <dgm:cxn modelId="{A39A871D-533F-43AB-83B3-EA933CB82F70}" srcId="{4D873529-522B-4CC0-A635-B4751EB594B3}" destId="{58797FA8-9A01-4AAF-BE8A-A23AD29617A2}" srcOrd="12" destOrd="0" parTransId="{F9618130-3C04-4FB4-8F0A-3DDEB88B9E94}" sibTransId="{C961D818-8296-47CC-81B9-3C9776B4B1D0}"/>
    <dgm:cxn modelId="{67C13A83-65D7-4BD9-82C4-5CC9AFCFE0AC}" type="presOf" srcId="{A4211D73-E69B-4712-8D60-07B2D2326FE0}" destId="{EE755A94-DA25-4442-BC97-6EE7A3EAA8E1}" srcOrd="0" destOrd="0" presId="urn:microsoft.com/office/officeart/2005/8/layout/bProcess2"/>
    <dgm:cxn modelId="{051C8448-82F3-4BA1-9A6D-6AD96724CD3B}" type="presOf" srcId="{585D0007-5196-4042-8881-84F5C609F2E8}" destId="{1B293BEE-D21D-45D6-8B4B-F4C5CAACD555}" srcOrd="0" destOrd="0" presId="urn:microsoft.com/office/officeart/2005/8/layout/bProcess2"/>
    <dgm:cxn modelId="{521DE606-F5FA-4C8C-951A-E3CB572FD45B}" type="presOf" srcId="{0DB185CD-C0CA-4221-8A87-FF4ED73732AA}" destId="{5ADDBD7C-33C2-4046-9D1D-94FE8A08650F}" srcOrd="0" destOrd="0" presId="urn:microsoft.com/office/officeart/2005/8/layout/bProcess2"/>
    <dgm:cxn modelId="{14AC241A-F87B-44E5-B546-D99A993E4B7F}" type="presOf" srcId="{68207652-EB31-428E-93AA-3C15A4FBA189}" destId="{B92049FE-BC1A-4941-8CCB-FE0480827DF3}" srcOrd="0" destOrd="0" presId="urn:microsoft.com/office/officeart/2005/8/layout/bProcess2"/>
    <dgm:cxn modelId="{088F68AC-91C7-4A52-BCA4-237D44FE9F48}" type="presOf" srcId="{A3B3A24F-75F0-449B-A2F5-F62901FFF043}" destId="{5639C8A3-44C4-4A7D-91D2-AEECE3A9DBED}" srcOrd="0" destOrd="0" presId="urn:microsoft.com/office/officeart/2005/8/layout/bProcess2"/>
    <dgm:cxn modelId="{D6D4EB6A-B359-469A-AE8E-5FAAC1BFB14C}" srcId="{4D873529-522B-4CC0-A635-B4751EB594B3}" destId="{A3B3A24F-75F0-449B-A2F5-F62901FFF043}" srcOrd="0" destOrd="0" parTransId="{15D4DF3A-16D8-402C-A955-51138A4E667D}" sibTransId="{1705D001-2522-4BBA-96B9-F1F583D5379F}"/>
    <dgm:cxn modelId="{1DEE8534-A0E1-428B-9D04-08956B66F66E}" srcId="{4D873529-522B-4CC0-A635-B4751EB594B3}" destId="{68207652-EB31-428E-93AA-3C15A4FBA189}" srcOrd="1" destOrd="0" parTransId="{02655531-2036-4ABA-A26E-A6B11D45D08E}" sibTransId="{4A2823A0-76A3-4153-8C80-E2CAF6577BDC}"/>
    <dgm:cxn modelId="{9DBBEA01-F444-40FE-A72D-9A9640377B5B}" type="presOf" srcId="{0BFB59AF-B1A9-4DDD-BE4F-57ABAFE5EC73}" destId="{92DDB02F-1A4E-41A2-96CC-B1225B8856F9}" srcOrd="0" destOrd="0" presId="urn:microsoft.com/office/officeart/2005/8/layout/bProcess2"/>
    <dgm:cxn modelId="{7ACF1B68-D57A-47DD-A0DC-24885F4A30AA}" srcId="{4D873529-522B-4CC0-A635-B4751EB594B3}" destId="{A4211D73-E69B-4712-8D60-07B2D2326FE0}" srcOrd="7" destOrd="0" parTransId="{E11627AB-46D7-4D8C-AD85-B9E965FA84AB}" sibTransId="{BFB15532-74AC-4853-89EC-743FA64BDE27}"/>
    <dgm:cxn modelId="{B1F2C687-7D42-4782-93CD-F119803D9462}" srcId="{4D873529-522B-4CC0-A635-B4751EB594B3}" destId="{34D78D11-9834-4F3D-BF77-9F5EC1295E15}" srcOrd="11" destOrd="0" parTransId="{40D502B5-DA8F-486C-B27E-25BEB7C61B4A}" sibTransId="{B7C3D318-89CA-4D72-89AC-497C2A16CF22}"/>
    <dgm:cxn modelId="{72A08969-1927-49EF-A630-D10597685642}" srcId="{4D873529-522B-4CC0-A635-B4751EB594B3}" destId="{13F1390D-DE5A-4255-87BF-CF38A6F5B342}" srcOrd="4" destOrd="0" parTransId="{B950A00E-668B-43CD-B216-5961CCB959AD}" sibTransId="{58C0FBD7-FA5F-41C2-9E6C-2224C65E2BA3}"/>
    <dgm:cxn modelId="{26C5AA2A-1D1D-4A80-8EAB-14879183E3C8}" type="presOf" srcId="{66A1EC02-4E89-4CBD-A39E-5613041C13A1}" destId="{4B7DFBDB-5DC0-4D90-A7D3-76D0E947F5BB}" srcOrd="0" destOrd="0" presId="urn:microsoft.com/office/officeart/2005/8/layout/bProcess2"/>
    <dgm:cxn modelId="{7E9BD554-F158-4B5C-B768-212BC049FAF6}" type="presOf" srcId="{B7C3D318-89CA-4D72-89AC-497C2A16CF22}" destId="{BDE05FB0-C5CE-4576-A068-B2D5EC8E2B74}" srcOrd="0" destOrd="0" presId="urn:microsoft.com/office/officeart/2005/8/layout/bProcess2"/>
    <dgm:cxn modelId="{C062B718-35B8-4DF2-B0C2-4F8A2561223D}" type="presOf" srcId="{34D78D11-9834-4F3D-BF77-9F5EC1295E15}" destId="{E307F195-A501-4016-9AF5-1993C7B715B3}" srcOrd="0" destOrd="0" presId="urn:microsoft.com/office/officeart/2005/8/layout/bProcess2"/>
    <dgm:cxn modelId="{1FC220DD-E486-45F2-8BED-FF1628EB67FB}" srcId="{4D873529-522B-4CC0-A635-B4751EB594B3}" destId="{0BFB59AF-B1A9-4DDD-BE4F-57ABAFE5EC73}" srcOrd="6" destOrd="0" parTransId="{D035B334-934B-404A-B80D-93DBEFD91F71}" sibTransId="{EBD982F2-65A1-4655-A933-210433389F61}"/>
    <dgm:cxn modelId="{728EEE95-12F2-4880-AE93-67C34C5B9A1E}" type="presOf" srcId="{147654A4-40EC-4351-A82C-BEF1DE7F0820}" destId="{E1F3025B-FE86-45DA-B78E-452F3B7BCB99}" srcOrd="0" destOrd="0" presId="urn:microsoft.com/office/officeart/2005/8/layout/bProcess2"/>
    <dgm:cxn modelId="{9589E427-D689-4243-A22B-79C5C9B8AA44}" type="presOf" srcId="{8650A694-291D-4855-9705-B476EB261BC4}" destId="{D066EE02-CE9D-41B5-94E3-E3F2B6089325}" srcOrd="0" destOrd="0" presId="urn:microsoft.com/office/officeart/2005/8/layout/bProcess2"/>
    <dgm:cxn modelId="{B323F276-0200-48F3-A79F-15F626BFFD99}" type="presOf" srcId="{58797FA8-9A01-4AAF-BE8A-A23AD29617A2}" destId="{FF35F2EC-72CA-4117-9788-E71A014D5419}" srcOrd="0" destOrd="0" presId="urn:microsoft.com/office/officeart/2005/8/layout/bProcess2"/>
    <dgm:cxn modelId="{EE27B7E0-EE17-48DA-9E3D-60A34C6449AC}" type="presOf" srcId="{13F1390D-DE5A-4255-87BF-CF38A6F5B342}" destId="{647F9E10-9180-4125-82D3-23FBFFFCA4F0}" srcOrd="0" destOrd="0" presId="urn:microsoft.com/office/officeart/2005/8/layout/bProcess2"/>
    <dgm:cxn modelId="{1221BAF6-0864-47DF-99E7-DA42A6A2ACF0}" srcId="{4D873529-522B-4CC0-A635-B4751EB594B3}" destId="{A731CC01-BE92-4C27-AC1B-6BFF705B80FE}" srcOrd="3" destOrd="0" parTransId="{43798642-CAD2-4E6B-A982-C080FB6B1732}" sibTransId="{2B751E8E-67D9-44C5-AD23-9EC71A7EC1B8}"/>
    <dgm:cxn modelId="{2F3A0524-A00D-483C-8200-91299B03FABF}" type="presOf" srcId="{1705D001-2522-4BBA-96B9-F1F583D5379F}" destId="{07433E71-678D-461F-A0C5-433D80A2446D}" srcOrd="0" destOrd="0" presId="urn:microsoft.com/office/officeart/2005/8/layout/bProcess2"/>
    <dgm:cxn modelId="{26BBA96A-1111-4046-8FDE-CB8D224E6F34}" type="presOf" srcId="{C8294B4B-8E82-4B44-A3D6-475FFA3C31A2}" destId="{532D1EF3-D619-46C8-89BF-AA6426599C19}" srcOrd="0" destOrd="0" presId="urn:microsoft.com/office/officeart/2005/8/layout/bProcess2"/>
    <dgm:cxn modelId="{21B7D120-1D65-42BD-BA89-E403C1B3DA11}" type="presOf" srcId="{57B5B219-402F-4348-AC21-BB7331C9CD6F}" destId="{D9D63A39-6030-40B8-A0DA-61F5E07CC96C}" srcOrd="0" destOrd="0" presId="urn:microsoft.com/office/officeart/2005/8/layout/bProcess2"/>
    <dgm:cxn modelId="{EF0FC2E4-C968-4255-A4D0-21D7044853FA}" type="presOf" srcId="{9EB1AAE2-2BE8-4F94-AE45-DD4C1E6ED27B}" destId="{C10DEEE6-5539-4F3A-B0DC-BF76E4CC4639}" srcOrd="0" destOrd="0" presId="urn:microsoft.com/office/officeart/2005/8/layout/bProcess2"/>
    <dgm:cxn modelId="{FC14E116-E160-4EEC-83DC-A9E1FFA20B84}" srcId="{4D873529-522B-4CC0-A635-B4751EB594B3}" destId="{0DB185CD-C0CA-4221-8A87-FF4ED73732AA}" srcOrd="9" destOrd="0" parTransId="{A3A7AF70-9339-4408-80C5-71365D3BCAF2}" sibTransId="{57B5B219-402F-4348-AC21-BB7331C9CD6F}"/>
    <dgm:cxn modelId="{E2F374F7-96EE-4B33-9601-8439361318AD}" type="presOf" srcId="{58C0FBD7-FA5F-41C2-9E6C-2224C65E2BA3}" destId="{D4073FB9-4DD1-41CC-B724-FAF4B411B1AB}" srcOrd="0" destOrd="0" presId="urn:microsoft.com/office/officeart/2005/8/layout/bProcess2"/>
    <dgm:cxn modelId="{669E4C23-4B8C-4636-A525-303FAD09EF7B}" type="presOf" srcId="{2B751E8E-67D9-44C5-AD23-9EC71A7EC1B8}" destId="{63FA095B-5231-4E92-9062-D9B7F347E179}" srcOrd="0" destOrd="0" presId="urn:microsoft.com/office/officeart/2005/8/layout/bProcess2"/>
    <dgm:cxn modelId="{7DB1FB68-B106-425A-BF27-B8BC6F0829C5}" type="presOf" srcId="{4D873529-522B-4CC0-A635-B4751EB594B3}" destId="{3E619704-1D74-476A-BCE8-6C86623D25AB}" srcOrd="0" destOrd="0" presId="urn:microsoft.com/office/officeart/2005/8/layout/bProcess2"/>
    <dgm:cxn modelId="{7A0EB34A-8786-4D5A-B70C-AA3ED75DC200}" srcId="{4D873529-522B-4CC0-A635-B4751EB594B3}" destId="{8650A694-291D-4855-9705-B476EB261BC4}" srcOrd="8" destOrd="0" parTransId="{3AB18BFF-D498-4D84-9EB1-504883402DB2}" sibTransId="{66A1EC02-4E89-4CBD-A39E-5613041C13A1}"/>
    <dgm:cxn modelId="{A74F287C-F8DC-4F33-8056-3120DBFDB20F}" type="presOf" srcId="{EBD982F2-65A1-4655-A933-210433389F61}" destId="{DDCFE416-4139-4F1E-95C2-55C90A734BD8}" srcOrd="0" destOrd="0" presId="urn:microsoft.com/office/officeart/2005/8/layout/bProcess2"/>
    <dgm:cxn modelId="{E2D697B8-C7D1-4D41-86F5-2832C4F3D384}" srcId="{4D873529-522B-4CC0-A635-B4751EB594B3}" destId="{585D0007-5196-4042-8881-84F5C609F2E8}" srcOrd="10" destOrd="0" parTransId="{3AEC7C3F-082F-46BA-81FE-5EE1454535C1}" sibTransId="{7463FAEC-41BA-4C8D-BBBC-7B04A95922EF}"/>
    <dgm:cxn modelId="{0AB02B2E-D921-4F4D-8E65-0DF35B60E3A4}" type="presOf" srcId="{4A2823A0-76A3-4153-8C80-E2CAF6577BDC}" destId="{472D4828-9235-483D-A101-E50EF30EF38F}" srcOrd="0" destOrd="0" presId="urn:microsoft.com/office/officeart/2005/8/layout/bProcess2"/>
    <dgm:cxn modelId="{E5A6B7F6-4E4E-4D91-8BC9-81AFD3E2B5ED}" type="presOf" srcId="{7463FAEC-41BA-4C8D-BBBC-7B04A95922EF}" destId="{A13519E4-2219-428C-97F8-2944FD4ABE04}" srcOrd="0" destOrd="0" presId="urn:microsoft.com/office/officeart/2005/8/layout/bProcess2"/>
    <dgm:cxn modelId="{04B83C92-AC05-4F06-9C01-9D648A1B0270}" type="presOf" srcId="{B52F3E7C-C82B-4072-9C58-E9B21DFF10A8}" destId="{B0E074B6-B8F7-46D1-8C96-AA8B41311339}" srcOrd="0" destOrd="0" presId="urn:microsoft.com/office/officeart/2005/8/layout/bProcess2"/>
    <dgm:cxn modelId="{5F664875-6145-427F-9B55-6C20292103B9}" type="presOf" srcId="{BFB15532-74AC-4853-89EC-743FA64BDE27}" destId="{4E22D374-ABE1-4EB5-9EAC-45253FBDBE5F}" srcOrd="0" destOrd="0" presId="urn:microsoft.com/office/officeart/2005/8/layout/bProcess2"/>
    <dgm:cxn modelId="{CC45C6E3-F9B0-4924-9872-E5B027415D1E}" type="presParOf" srcId="{3E619704-1D74-476A-BCE8-6C86623D25AB}" destId="{5639C8A3-44C4-4A7D-91D2-AEECE3A9DBED}" srcOrd="0" destOrd="0" presId="urn:microsoft.com/office/officeart/2005/8/layout/bProcess2"/>
    <dgm:cxn modelId="{CF40E6B5-CDB8-4BC2-9D7F-428DE695F2F5}" type="presParOf" srcId="{3E619704-1D74-476A-BCE8-6C86623D25AB}" destId="{07433E71-678D-461F-A0C5-433D80A2446D}" srcOrd="1" destOrd="0" presId="urn:microsoft.com/office/officeart/2005/8/layout/bProcess2"/>
    <dgm:cxn modelId="{90E22853-5F8C-4602-9191-AD631F8277E4}" type="presParOf" srcId="{3E619704-1D74-476A-BCE8-6C86623D25AB}" destId="{29F86BBE-739F-422F-A29A-4D8795EECE5A}" srcOrd="2" destOrd="0" presId="urn:microsoft.com/office/officeart/2005/8/layout/bProcess2"/>
    <dgm:cxn modelId="{34F47D0C-C103-4418-9756-5735A8517861}" type="presParOf" srcId="{29F86BBE-739F-422F-A29A-4D8795EECE5A}" destId="{02761E5A-9079-47E0-BA2C-8B66C5C43331}" srcOrd="0" destOrd="0" presId="urn:microsoft.com/office/officeart/2005/8/layout/bProcess2"/>
    <dgm:cxn modelId="{9D9A3672-5011-42A6-BC3C-6A0BCACBA1A1}" type="presParOf" srcId="{29F86BBE-739F-422F-A29A-4D8795EECE5A}" destId="{B92049FE-BC1A-4941-8CCB-FE0480827DF3}" srcOrd="1" destOrd="0" presId="urn:microsoft.com/office/officeart/2005/8/layout/bProcess2"/>
    <dgm:cxn modelId="{62837C3D-3BF6-4FDF-8E86-44AF96372F0A}" type="presParOf" srcId="{3E619704-1D74-476A-BCE8-6C86623D25AB}" destId="{472D4828-9235-483D-A101-E50EF30EF38F}" srcOrd="3" destOrd="0" presId="urn:microsoft.com/office/officeart/2005/8/layout/bProcess2"/>
    <dgm:cxn modelId="{5887A2C3-CE18-4F14-8350-8B6C590CA8ED}" type="presParOf" srcId="{3E619704-1D74-476A-BCE8-6C86623D25AB}" destId="{DB0F2876-5946-4135-B883-0E132DE3BB81}" srcOrd="4" destOrd="0" presId="urn:microsoft.com/office/officeart/2005/8/layout/bProcess2"/>
    <dgm:cxn modelId="{8C7F46E4-72A7-47B8-BF3D-913F9C3A212A}" type="presParOf" srcId="{DB0F2876-5946-4135-B883-0E132DE3BB81}" destId="{D1058ADA-70CF-452A-8315-3992DE223993}" srcOrd="0" destOrd="0" presId="urn:microsoft.com/office/officeart/2005/8/layout/bProcess2"/>
    <dgm:cxn modelId="{58150A80-B3FC-4D9F-84C0-E9F079DD0D90}" type="presParOf" srcId="{DB0F2876-5946-4135-B883-0E132DE3BB81}" destId="{E1F3025B-FE86-45DA-B78E-452F3B7BCB99}" srcOrd="1" destOrd="0" presId="urn:microsoft.com/office/officeart/2005/8/layout/bProcess2"/>
    <dgm:cxn modelId="{5B76268B-39D9-4FCA-A3E9-B0F049A00D46}" type="presParOf" srcId="{3E619704-1D74-476A-BCE8-6C86623D25AB}" destId="{532D1EF3-D619-46C8-89BF-AA6426599C19}" srcOrd="5" destOrd="0" presId="urn:microsoft.com/office/officeart/2005/8/layout/bProcess2"/>
    <dgm:cxn modelId="{5B7A4A5A-D0F4-4B6C-8708-473D3E943135}" type="presParOf" srcId="{3E619704-1D74-476A-BCE8-6C86623D25AB}" destId="{D61A389F-EBD3-46FC-9CDC-605FA9E0DC8E}" srcOrd="6" destOrd="0" presId="urn:microsoft.com/office/officeart/2005/8/layout/bProcess2"/>
    <dgm:cxn modelId="{5873BB7A-460D-4517-B496-BFA5BB47DB89}" type="presParOf" srcId="{D61A389F-EBD3-46FC-9CDC-605FA9E0DC8E}" destId="{15FDB968-D244-4E6A-ACE1-70D9A50820CA}" srcOrd="0" destOrd="0" presId="urn:microsoft.com/office/officeart/2005/8/layout/bProcess2"/>
    <dgm:cxn modelId="{213A1A57-2E25-403E-AD9E-643248CF3255}" type="presParOf" srcId="{D61A389F-EBD3-46FC-9CDC-605FA9E0DC8E}" destId="{575C4A12-44F0-46C7-B264-F6FB6C600B7C}" srcOrd="1" destOrd="0" presId="urn:microsoft.com/office/officeart/2005/8/layout/bProcess2"/>
    <dgm:cxn modelId="{1BF98849-DC68-4795-A31F-C294DC0AB636}" type="presParOf" srcId="{3E619704-1D74-476A-BCE8-6C86623D25AB}" destId="{63FA095B-5231-4E92-9062-D9B7F347E179}" srcOrd="7" destOrd="0" presId="urn:microsoft.com/office/officeart/2005/8/layout/bProcess2"/>
    <dgm:cxn modelId="{05D6ED4C-198A-42F5-99B0-C65534ECCB6A}" type="presParOf" srcId="{3E619704-1D74-476A-BCE8-6C86623D25AB}" destId="{68AB005D-BB08-4685-9C1A-1A5D3D87759E}" srcOrd="8" destOrd="0" presId="urn:microsoft.com/office/officeart/2005/8/layout/bProcess2"/>
    <dgm:cxn modelId="{2C42DC44-520C-4D80-BD55-35445B1B580D}" type="presParOf" srcId="{68AB005D-BB08-4685-9C1A-1A5D3D87759E}" destId="{9F251E0E-573F-4732-AEAC-C379A5A53401}" srcOrd="0" destOrd="0" presId="urn:microsoft.com/office/officeart/2005/8/layout/bProcess2"/>
    <dgm:cxn modelId="{35C7FE78-17CF-4923-8986-992A499C4B76}" type="presParOf" srcId="{68AB005D-BB08-4685-9C1A-1A5D3D87759E}" destId="{647F9E10-9180-4125-82D3-23FBFFFCA4F0}" srcOrd="1" destOrd="0" presId="urn:microsoft.com/office/officeart/2005/8/layout/bProcess2"/>
    <dgm:cxn modelId="{254BA815-8353-4368-9F64-ABA893A6BACC}" type="presParOf" srcId="{3E619704-1D74-476A-BCE8-6C86623D25AB}" destId="{D4073FB9-4DD1-41CC-B724-FAF4B411B1AB}" srcOrd="9" destOrd="0" presId="urn:microsoft.com/office/officeart/2005/8/layout/bProcess2"/>
    <dgm:cxn modelId="{1C2776BD-8519-4234-85DA-25D9CA24C0D8}" type="presParOf" srcId="{3E619704-1D74-476A-BCE8-6C86623D25AB}" destId="{69E3C89A-0D49-41EF-80F4-2FA0B82E80C6}" srcOrd="10" destOrd="0" presId="urn:microsoft.com/office/officeart/2005/8/layout/bProcess2"/>
    <dgm:cxn modelId="{F38FDDFB-4F2F-435C-935F-699BA19A170F}" type="presParOf" srcId="{69E3C89A-0D49-41EF-80F4-2FA0B82E80C6}" destId="{19F7FBF1-DBB0-48FF-BD39-6BEE91A3B525}" srcOrd="0" destOrd="0" presId="urn:microsoft.com/office/officeart/2005/8/layout/bProcess2"/>
    <dgm:cxn modelId="{FCED61D8-B8A0-4D2C-ACC5-247C9F30D6F0}" type="presParOf" srcId="{69E3C89A-0D49-41EF-80F4-2FA0B82E80C6}" destId="{C10DEEE6-5539-4F3A-B0DC-BF76E4CC4639}" srcOrd="1" destOrd="0" presId="urn:microsoft.com/office/officeart/2005/8/layout/bProcess2"/>
    <dgm:cxn modelId="{CF22FDC0-8BF5-4CBA-BD12-81DB9F332E11}" type="presParOf" srcId="{3E619704-1D74-476A-BCE8-6C86623D25AB}" destId="{B0E074B6-B8F7-46D1-8C96-AA8B41311339}" srcOrd="11" destOrd="0" presId="urn:microsoft.com/office/officeart/2005/8/layout/bProcess2"/>
    <dgm:cxn modelId="{331952AD-9013-4679-A862-732EF1BE279F}" type="presParOf" srcId="{3E619704-1D74-476A-BCE8-6C86623D25AB}" destId="{403BA22F-3752-4FF8-BF23-58C16050BAA3}" srcOrd="12" destOrd="0" presId="urn:microsoft.com/office/officeart/2005/8/layout/bProcess2"/>
    <dgm:cxn modelId="{92D76F87-39FB-4AB5-8F5D-A4F91630FA26}" type="presParOf" srcId="{403BA22F-3752-4FF8-BF23-58C16050BAA3}" destId="{213F897F-3896-45EB-B71E-64C3F13F7AEB}" srcOrd="0" destOrd="0" presId="urn:microsoft.com/office/officeart/2005/8/layout/bProcess2"/>
    <dgm:cxn modelId="{C56B2868-2DEA-4782-A4F8-9B91ED433806}" type="presParOf" srcId="{403BA22F-3752-4FF8-BF23-58C16050BAA3}" destId="{92DDB02F-1A4E-41A2-96CC-B1225B8856F9}" srcOrd="1" destOrd="0" presId="urn:microsoft.com/office/officeart/2005/8/layout/bProcess2"/>
    <dgm:cxn modelId="{17FF65D8-04CC-4019-B173-D98CFE3CA34B}" type="presParOf" srcId="{3E619704-1D74-476A-BCE8-6C86623D25AB}" destId="{DDCFE416-4139-4F1E-95C2-55C90A734BD8}" srcOrd="13" destOrd="0" presId="urn:microsoft.com/office/officeart/2005/8/layout/bProcess2"/>
    <dgm:cxn modelId="{C7EE77FE-E8BC-40DF-9337-1687A0B50EDB}" type="presParOf" srcId="{3E619704-1D74-476A-BCE8-6C86623D25AB}" destId="{1FEBE373-A1C2-460A-828A-52D052FF20C5}" srcOrd="14" destOrd="0" presId="urn:microsoft.com/office/officeart/2005/8/layout/bProcess2"/>
    <dgm:cxn modelId="{3CC51990-6E96-4101-9D40-A7B640899CF2}" type="presParOf" srcId="{1FEBE373-A1C2-460A-828A-52D052FF20C5}" destId="{FCA885C7-71B2-4139-8E15-1DCCD762208A}" srcOrd="0" destOrd="0" presId="urn:microsoft.com/office/officeart/2005/8/layout/bProcess2"/>
    <dgm:cxn modelId="{AD0AA2AA-1E3B-4D3E-8924-6B8776227A0C}" type="presParOf" srcId="{1FEBE373-A1C2-460A-828A-52D052FF20C5}" destId="{EE755A94-DA25-4442-BC97-6EE7A3EAA8E1}" srcOrd="1" destOrd="0" presId="urn:microsoft.com/office/officeart/2005/8/layout/bProcess2"/>
    <dgm:cxn modelId="{3884D1D7-F34A-4420-84EC-0A7AE1C5F2F7}" type="presParOf" srcId="{3E619704-1D74-476A-BCE8-6C86623D25AB}" destId="{4E22D374-ABE1-4EB5-9EAC-45253FBDBE5F}" srcOrd="15" destOrd="0" presId="urn:microsoft.com/office/officeart/2005/8/layout/bProcess2"/>
    <dgm:cxn modelId="{D0E6A175-21FE-4DAE-9AC3-F042BA56B906}" type="presParOf" srcId="{3E619704-1D74-476A-BCE8-6C86623D25AB}" destId="{3C044016-1398-4CB2-8A95-B526E36B3B17}" srcOrd="16" destOrd="0" presId="urn:microsoft.com/office/officeart/2005/8/layout/bProcess2"/>
    <dgm:cxn modelId="{9388F0CC-406F-480B-9445-3D255E434688}" type="presParOf" srcId="{3C044016-1398-4CB2-8A95-B526E36B3B17}" destId="{E909CAEB-A8AF-4BEB-97C2-E74BD2B0427C}" srcOrd="0" destOrd="0" presId="urn:microsoft.com/office/officeart/2005/8/layout/bProcess2"/>
    <dgm:cxn modelId="{3E1FE122-64C6-47DE-A5F4-4C3BE9241971}" type="presParOf" srcId="{3C044016-1398-4CB2-8A95-B526E36B3B17}" destId="{D066EE02-CE9D-41B5-94E3-E3F2B6089325}" srcOrd="1" destOrd="0" presId="urn:microsoft.com/office/officeart/2005/8/layout/bProcess2"/>
    <dgm:cxn modelId="{2B4E74F3-0B3A-4209-8AFE-558139482F5B}" type="presParOf" srcId="{3E619704-1D74-476A-BCE8-6C86623D25AB}" destId="{4B7DFBDB-5DC0-4D90-A7D3-76D0E947F5BB}" srcOrd="17" destOrd="0" presId="urn:microsoft.com/office/officeart/2005/8/layout/bProcess2"/>
    <dgm:cxn modelId="{DB9CDB5D-0602-4E2D-A844-1A54C1732728}" type="presParOf" srcId="{3E619704-1D74-476A-BCE8-6C86623D25AB}" destId="{F00CC87A-0D66-4792-9F7F-733C0B6B047D}" srcOrd="18" destOrd="0" presId="urn:microsoft.com/office/officeart/2005/8/layout/bProcess2"/>
    <dgm:cxn modelId="{44EBF2B6-61B2-4F33-BFE7-88ED9A9B6C31}" type="presParOf" srcId="{F00CC87A-0D66-4792-9F7F-733C0B6B047D}" destId="{FBCD279D-7333-4384-9EDD-F8B0134AE1DF}" srcOrd="0" destOrd="0" presId="urn:microsoft.com/office/officeart/2005/8/layout/bProcess2"/>
    <dgm:cxn modelId="{27407304-1F55-424E-8BAC-3BFB75EEE2C9}" type="presParOf" srcId="{F00CC87A-0D66-4792-9F7F-733C0B6B047D}" destId="{5ADDBD7C-33C2-4046-9D1D-94FE8A08650F}" srcOrd="1" destOrd="0" presId="urn:microsoft.com/office/officeart/2005/8/layout/bProcess2"/>
    <dgm:cxn modelId="{1544ADCD-861E-42CF-B910-B9F0EA181C02}" type="presParOf" srcId="{3E619704-1D74-476A-BCE8-6C86623D25AB}" destId="{D9D63A39-6030-40B8-A0DA-61F5E07CC96C}" srcOrd="19" destOrd="0" presId="urn:microsoft.com/office/officeart/2005/8/layout/bProcess2"/>
    <dgm:cxn modelId="{ED92DBE9-730C-4A47-94FC-96E1D9FB8F95}" type="presParOf" srcId="{3E619704-1D74-476A-BCE8-6C86623D25AB}" destId="{F87A0AC4-CED5-498D-8FEA-B138F69860D9}" srcOrd="20" destOrd="0" presId="urn:microsoft.com/office/officeart/2005/8/layout/bProcess2"/>
    <dgm:cxn modelId="{7EA33DD9-C62F-4EA8-98BA-EF5A012F4705}" type="presParOf" srcId="{F87A0AC4-CED5-498D-8FEA-B138F69860D9}" destId="{301735E3-FD0E-4E68-A3DE-F99DF108EA5E}" srcOrd="0" destOrd="0" presId="urn:microsoft.com/office/officeart/2005/8/layout/bProcess2"/>
    <dgm:cxn modelId="{A072D742-940A-49FD-830D-D639C3AC6CA5}" type="presParOf" srcId="{F87A0AC4-CED5-498D-8FEA-B138F69860D9}" destId="{1B293BEE-D21D-45D6-8B4B-F4C5CAACD555}" srcOrd="1" destOrd="0" presId="urn:microsoft.com/office/officeart/2005/8/layout/bProcess2"/>
    <dgm:cxn modelId="{54D322C5-079B-4B5C-AECB-B447A5E4F7BB}" type="presParOf" srcId="{3E619704-1D74-476A-BCE8-6C86623D25AB}" destId="{A13519E4-2219-428C-97F8-2944FD4ABE04}" srcOrd="21" destOrd="0" presId="urn:microsoft.com/office/officeart/2005/8/layout/bProcess2"/>
    <dgm:cxn modelId="{2EE92508-EDA2-414E-BE2F-4D7F0AB4CE49}" type="presParOf" srcId="{3E619704-1D74-476A-BCE8-6C86623D25AB}" destId="{3608ED4D-7CE7-49F1-8EB8-E4A6B8F10E02}" srcOrd="22" destOrd="0" presId="urn:microsoft.com/office/officeart/2005/8/layout/bProcess2"/>
    <dgm:cxn modelId="{89FDBC05-881F-41CC-81A8-709163B255B5}" type="presParOf" srcId="{3608ED4D-7CE7-49F1-8EB8-E4A6B8F10E02}" destId="{19FFDB38-722D-4D93-BFE6-B3E1BDAA54D4}" srcOrd="0" destOrd="0" presId="urn:microsoft.com/office/officeart/2005/8/layout/bProcess2"/>
    <dgm:cxn modelId="{26F98719-361E-432A-9A0A-9D13CAC1DFFD}" type="presParOf" srcId="{3608ED4D-7CE7-49F1-8EB8-E4A6B8F10E02}" destId="{E307F195-A501-4016-9AF5-1993C7B715B3}" srcOrd="1" destOrd="0" presId="urn:microsoft.com/office/officeart/2005/8/layout/bProcess2"/>
    <dgm:cxn modelId="{C010A659-0F66-4686-8190-9D2817D961BE}" type="presParOf" srcId="{3E619704-1D74-476A-BCE8-6C86623D25AB}" destId="{BDE05FB0-C5CE-4576-A068-B2D5EC8E2B74}" srcOrd="23" destOrd="0" presId="urn:microsoft.com/office/officeart/2005/8/layout/bProcess2"/>
    <dgm:cxn modelId="{DC0AD4DF-CD86-4A34-A97D-D27E466F46C8}" type="presParOf" srcId="{3E619704-1D74-476A-BCE8-6C86623D25AB}" destId="{FF35F2EC-72CA-4117-9788-E71A014D5419}" srcOrd="2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D873529-522B-4CC0-A635-B4751EB594B3}" type="doc">
      <dgm:prSet loTypeId="urn:microsoft.com/office/officeart/2005/8/layout/bProcess2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3B3A24F-75F0-449B-A2F5-F62901FFF043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Alkanes</a:t>
          </a:r>
          <a:endParaRPr lang="en-GB" sz="1600" b="1" dirty="0">
            <a:solidFill>
              <a:schemeClr val="bg1"/>
            </a:solidFill>
          </a:endParaRPr>
        </a:p>
      </dgm:t>
    </dgm:pt>
    <dgm:pt modelId="{15D4DF3A-16D8-402C-A955-51138A4E667D}" type="parTrans" cxnId="{D6D4EB6A-B359-469A-AE8E-5FAAC1BFB14C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1705D001-2522-4BBA-96B9-F1F583D5379F}" type="sibTrans" cxnId="{D6D4EB6A-B359-469A-AE8E-5FAAC1BFB14C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68207652-EB31-428E-93AA-3C15A4FBA189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Alcohols</a:t>
          </a:r>
          <a:endParaRPr lang="en-GB" sz="1600" b="1" dirty="0">
            <a:solidFill>
              <a:schemeClr val="bg1"/>
            </a:solidFill>
          </a:endParaRPr>
        </a:p>
      </dgm:t>
    </dgm:pt>
    <dgm:pt modelId="{02655531-2036-4ABA-A26E-A6B11D45D08E}" type="parTrans" cxnId="{1DEE8534-A0E1-428B-9D04-08956B66F66E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4A2823A0-76A3-4153-8C80-E2CAF6577BDC}" type="sibTrans" cxnId="{1DEE8534-A0E1-428B-9D04-08956B66F66E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147654A4-40EC-4351-A82C-BEF1DE7F0820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Carboxylic Acids</a:t>
          </a:r>
          <a:endParaRPr lang="en-GB" sz="1600" b="1" dirty="0">
            <a:solidFill>
              <a:schemeClr val="bg1"/>
            </a:solidFill>
          </a:endParaRPr>
        </a:p>
      </dgm:t>
    </dgm:pt>
    <dgm:pt modelId="{A3EAAA69-118D-4224-A777-1CFDD81AFFB5}" type="parTrans" cxnId="{782147BB-9529-4CAF-A00C-3D30FE193D0C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C8294B4B-8E82-4B44-A3D6-475FFA3C31A2}" type="sibTrans" cxnId="{782147BB-9529-4CAF-A00C-3D30FE193D0C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A731CC01-BE92-4C27-AC1B-6BFF705B80FE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Energy Changes</a:t>
          </a:r>
          <a:endParaRPr lang="en-GB" sz="1600" b="1" dirty="0">
            <a:solidFill>
              <a:schemeClr val="bg1"/>
            </a:solidFill>
          </a:endParaRPr>
        </a:p>
      </dgm:t>
    </dgm:pt>
    <dgm:pt modelId="{43798642-CAD2-4E6B-A982-C080FB6B1732}" type="parTrans" cxnId="{1221BAF6-0864-47DF-99E7-DA42A6A2ACF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2B751E8E-67D9-44C5-AD23-9EC71A7EC1B8}" type="sibTrans" cxnId="{1221BAF6-0864-47DF-99E7-DA42A6A2ACF0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13F1390D-DE5A-4255-87BF-CF38A6F5B342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Fats and Oils</a:t>
          </a:r>
          <a:endParaRPr lang="en-GB" sz="1600" b="1" dirty="0">
            <a:solidFill>
              <a:schemeClr val="bg1"/>
            </a:solidFill>
          </a:endParaRPr>
        </a:p>
      </dgm:t>
    </dgm:pt>
    <dgm:pt modelId="{B950A00E-668B-43CD-B216-5961CCB959AD}" type="parTrans" cxnId="{72A08969-1927-49EF-A630-D1059768564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58C0FBD7-FA5F-41C2-9E6C-2224C65E2BA3}" type="sibTrans" cxnId="{72A08969-1927-49EF-A630-D1059768564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9EB1AAE2-2BE8-4F94-AE45-DD4C1E6ED27B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Esters</a:t>
          </a:r>
          <a:endParaRPr lang="en-GB" sz="1600" b="1" dirty="0">
            <a:solidFill>
              <a:schemeClr val="bg1"/>
            </a:solidFill>
          </a:endParaRPr>
        </a:p>
      </dgm:t>
    </dgm:pt>
    <dgm:pt modelId="{BB21A63F-A325-4FED-84AC-2B28A088D2A5}" type="parTrans" cxnId="{B64A5FDA-3645-4C54-A14C-5D09FF76595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52F3E7C-C82B-4072-9C58-E9B21DFF10A8}" type="sibTrans" cxnId="{B64A5FDA-3645-4C54-A14C-5D09FF76595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0BFB59AF-B1A9-4DDD-BE4F-57ABAFE5EC73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Equilibrium</a:t>
          </a:r>
          <a:endParaRPr lang="en-GB" sz="1600" b="1" dirty="0">
            <a:solidFill>
              <a:schemeClr val="bg1"/>
            </a:solidFill>
          </a:endParaRPr>
        </a:p>
      </dgm:t>
    </dgm:pt>
    <dgm:pt modelId="{D035B334-934B-404A-B80D-93DBEFD91F71}" type="parTrans" cxnId="{1FC220DD-E486-45F2-8BED-FF1628EB67FB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EBD982F2-65A1-4655-A933-210433389F61}" type="sibTrans" cxnId="{1FC220DD-E486-45F2-8BED-FF1628EB67FB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A4211D73-E69B-4712-8D60-07B2D2326FE0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Chromotography</a:t>
          </a:r>
          <a:endParaRPr lang="en-GB" sz="1600" b="1" dirty="0">
            <a:solidFill>
              <a:schemeClr val="bg1"/>
            </a:solidFill>
          </a:endParaRPr>
        </a:p>
      </dgm:t>
    </dgm:pt>
    <dgm:pt modelId="{E11627AB-46D7-4D8C-AD85-B9E965FA84AB}" type="parTrans" cxnId="{7ACF1B68-D57A-47DD-A0DC-24885F4A30AA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FB15532-74AC-4853-89EC-743FA64BDE27}" type="sibTrans" cxnId="{7ACF1B68-D57A-47DD-A0DC-24885F4A30AA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58797FA8-9A01-4AAF-BE8A-A23AD29617A2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Atom Economy</a:t>
          </a:r>
          <a:endParaRPr lang="en-GB" sz="1600" b="1" dirty="0">
            <a:solidFill>
              <a:schemeClr val="bg1"/>
            </a:solidFill>
          </a:endParaRPr>
        </a:p>
      </dgm:t>
    </dgm:pt>
    <dgm:pt modelId="{F9618130-3C04-4FB4-8F0A-3DDEB88B9E94}" type="parTrans" cxnId="{A39A871D-533F-43AB-83B3-EA933CB82F7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C961D818-8296-47CC-81B9-3C9776B4B1D0}" type="sibTrans" cxnId="{A39A871D-533F-43AB-83B3-EA933CB82F7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8650A694-291D-4855-9705-B476EB261BC4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Gas Chromotography</a:t>
          </a:r>
          <a:endParaRPr lang="en-GB" sz="1600" b="1" dirty="0">
            <a:solidFill>
              <a:schemeClr val="bg1"/>
            </a:solidFill>
          </a:endParaRPr>
        </a:p>
      </dgm:t>
    </dgm:pt>
    <dgm:pt modelId="{3AB18BFF-D498-4D84-9EB1-504883402DB2}" type="parTrans" cxnId="{7A0EB34A-8786-4D5A-B70C-AA3ED75DC20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66A1EC02-4E89-4CBD-A39E-5613041C13A1}" type="sibTrans" cxnId="{7A0EB34A-8786-4D5A-B70C-AA3ED75DC200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0DB185CD-C0CA-4221-8A87-FF4ED73732AA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Titrations</a:t>
          </a:r>
          <a:endParaRPr lang="en-GB" sz="1600" b="1" dirty="0">
            <a:solidFill>
              <a:schemeClr val="bg1"/>
            </a:solidFill>
          </a:endParaRPr>
        </a:p>
      </dgm:t>
    </dgm:pt>
    <dgm:pt modelId="{A3A7AF70-9339-4408-80C5-71365D3BCAF2}" type="parTrans" cxnId="{FC14E116-E160-4EEC-83DC-A9E1FFA20B84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57B5B219-402F-4348-AC21-BB7331C9CD6F}" type="sibTrans" cxnId="{FC14E116-E160-4EEC-83DC-A9E1FFA20B84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585D0007-5196-4042-8881-84F5C609F2E8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Catalysts</a:t>
          </a:r>
          <a:endParaRPr lang="en-GB" sz="1600" b="1" dirty="0">
            <a:solidFill>
              <a:schemeClr val="bg1"/>
            </a:solidFill>
          </a:endParaRPr>
        </a:p>
      </dgm:t>
    </dgm:pt>
    <dgm:pt modelId="{3AEC7C3F-082F-46BA-81FE-5EE1454535C1}" type="parTrans" cxnId="{E2D697B8-C7D1-4D41-86F5-2832C4F3D384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7463FAEC-41BA-4C8D-BBBC-7B04A95922EF}" type="sibTrans" cxnId="{E2D697B8-C7D1-4D41-86F5-2832C4F3D384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34D78D11-9834-4F3D-BF77-9F5EC1295E15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Green Chemistry</a:t>
          </a:r>
          <a:endParaRPr lang="en-GB" sz="1600" b="1" dirty="0">
            <a:solidFill>
              <a:schemeClr val="bg1"/>
            </a:solidFill>
          </a:endParaRPr>
        </a:p>
      </dgm:t>
    </dgm:pt>
    <dgm:pt modelId="{40D502B5-DA8F-486C-B27E-25BEB7C61B4A}" type="parTrans" cxnId="{B1F2C687-7D42-4782-93CD-F119803D946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7C3D318-89CA-4D72-89AC-497C2A16CF22}" type="sibTrans" cxnId="{B1F2C687-7D42-4782-93CD-F119803D946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3E619704-1D74-476A-BCE8-6C86623D25AB}" type="pres">
      <dgm:prSet presAssocID="{4D873529-522B-4CC0-A635-B4751EB594B3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5639C8A3-44C4-4A7D-91D2-AEECE3A9DBED}" type="pres">
      <dgm:prSet presAssocID="{A3B3A24F-75F0-449B-A2F5-F62901FFF043}" presName="firstNode" presStyleLbl="node1" presStyleIdx="0" presStyleCnt="13" custLinFactNeighborX="-2082" custLinFactNeighborY="-1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433E71-678D-461F-A0C5-433D80A2446D}" type="pres">
      <dgm:prSet presAssocID="{1705D001-2522-4BBA-96B9-F1F583D5379F}" presName="sibTrans" presStyleLbl="sibTrans2D1" presStyleIdx="0" presStyleCnt="12"/>
      <dgm:spPr/>
      <dgm:t>
        <a:bodyPr/>
        <a:lstStyle/>
        <a:p>
          <a:endParaRPr lang="en-GB"/>
        </a:p>
      </dgm:t>
    </dgm:pt>
    <dgm:pt modelId="{29F86BBE-739F-422F-A29A-4D8795EECE5A}" type="pres">
      <dgm:prSet presAssocID="{68207652-EB31-428E-93AA-3C15A4FBA189}" presName="middleNode" presStyleCnt="0"/>
      <dgm:spPr/>
    </dgm:pt>
    <dgm:pt modelId="{02761E5A-9079-47E0-BA2C-8B66C5C43331}" type="pres">
      <dgm:prSet presAssocID="{68207652-EB31-428E-93AA-3C15A4FBA189}" presName="padding" presStyleLbl="node1" presStyleIdx="0" presStyleCnt="13"/>
      <dgm:spPr/>
    </dgm:pt>
    <dgm:pt modelId="{B92049FE-BC1A-4941-8CCB-FE0480827DF3}" type="pres">
      <dgm:prSet presAssocID="{68207652-EB31-428E-93AA-3C15A4FBA189}" presName="shape" presStyleLbl="node1" presStyleIdx="1" presStyleCnt="13" custScaleX="153358" custScaleY="1616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2D4828-9235-483D-A101-E50EF30EF38F}" type="pres">
      <dgm:prSet presAssocID="{4A2823A0-76A3-4153-8C80-E2CAF6577BDC}" presName="sibTrans" presStyleLbl="sibTrans2D1" presStyleIdx="1" presStyleCnt="12"/>
      <dgm:spPr/>
      <dgm:t>
        <a:bodyPr/>
        <a:lstStyle/>
        <a:p>
          <a:endParaRPr lang="en-GB"/>
        </a:p>
      </dgm:t>
    </dgm:pt>
    <dgm:pt modelId="{DB0F2876-5946-4135-B883-0E132DE3BB81}" type="pres">
      <dgm:prSet presAssocID="{147654A4-40EC-4351-A82C-BEF1DE7F0820}" presName="middleNode" presStyleCnt="0"/>
      <dgm:spPr/>
    </dgm:pt>
    <dgm:pt modelId="{D1058ADA-70CF-452A-8315-3992DE223993}" type="pres">
      <dgm:prSet presAssocID="{147654A4-40EC-4351-A82C-BEF1DE7F0820}" presName="padding" presStyleLbl="node1" presStyleIdx="1" presStyleCnt="13"/>
      <dgm:spPr/>
    </dgm:pt>
    <dgm:pt modelId="{E1F3025B-FE86-45DA-B78E-452F3B7BCB99}" type="pres">
      <dgm:prSet presAssocID="{147654A4-40EC-4351-A82C-BEF1DE7F0820}" presName="shape" presStyleLbl="node1" presStyleIdx="2" presStyleCnt="13" custScaleX="153358" custScaleY="1449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2D1EF3-D619-46C8-89BF-AA6426599C19}" type="pres">
      <dgm:prSet presAssocID="{C8294B4B-8E82-4B44-A3D6-475FFA3C31A2}" presName="sibTrans" presStyleLbl="sibTrans2D1" presStyleIdx="2" presStyleCnt="12"/>
      <dgm:spPr/>
      <dgm:t>
        <a:bodyPr/>
        <a:lstStyle/>
        <a:p>
          <a:endParaRPr lang="en-GB"/>
        </a:p>
      </dgm:t>
    </dgm:pt>
    <dgm:pt modelId="{D61A389F-EBD3-46FC-9CDC-605FA9E0DC8E}" type="pres">
      <dgm:prSet presAssocID="{A731CC01-BE92-4C27-AC1B-6BFF705B80FE}" presName="middleNode" presStyleCnt="0"/>
      <dgm:spPr/>
    </dgm:pt>
    <dgm:pt modelId="{15FDB968-D244-4E6A-ACE1-70D9A50820CA}" type="pres">
      <dgm:prSet presAssocID="{A731CC01-BE92-4C27-AC1B-6BFF705B80FE}" presName="padding" presStyleLbl="node1" presStyleIdx="2" presStyleCnt="13"/>
      <dgm:spPr/>
    </dgm:pt>
    <dgm:pt modelId="{575C4A12-44F0-46C7-B264-F6FB6C600B7C}" type="pres">
      <dgm:prSet presAssocID="{A731CC01-BE92-4C27-AC1B-6BFF705B80FE}" presName="shape" presStyleLbl="node1" presStyleIdx="3" presStyleCnt="13" custScaleX="153233" custScaleY="1503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FA095B-5231-4E92-9062-D9B7F347E179}" type="pres">
      <dgm:prSet presAssocID="{2B751E8E-67D9-44C5-AD23-9EC71A7EC1B8}" presName="sibTrans" presStyleLbl="sibTrans2D1" presStyleIdx="3" presStyleCnt="12"/>
      <dgm:spPr/>
      <dgm:t>
        <a:bodyPr/>
        <a:lstStyle/>
        <a:p>
          <a:endParaRPr lang="en-GB"/>
        </a:p>
      </dgm:t>
    </dgm:pt>
    <dgm:pt modelId="{68AB005D-BB08-4685-9C1A-1A5D3D87759E}" type="pres">
      <dgm:prSet presAssocID="{13F1390D-DE5A-4255-87BF-CF38A6F5B342}" presName="middleNode" presStyleCnt="0"/>
      <dgm:spPr/>
    </dgm:pt>
    <dgm:pt modelId="{9F251E0E-573F-4732-AEAC-C379A5A53401}" type="pres">
      <dgm:prSet presAssocID="{13F1390D-DE5A-4255-87BF-CF38A6F5B342}" presName="padding" presStyleLbl="node1" presStyleIdx="3" presStyleCnt="13"/>
      <dgm:spPr/>
    </dgm:pt>
    <dgm:pt modelId="{647F9E10-9180-4125-82D3-23FBFFFCA4F0}" type="pres">
      <dgm:prSet presAssocID="{13F1390D-DE5A-4255-87BF-CF38A6F5B342}" presName="shape" presStyleLbl="node1" presStyleIdx="4" presStyleCnt="13" custScaleX="156181" custScaleY="1488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073FB9-4DD1-41CC-B724-FAF4B411B1AB}" type="pres">
      <dgm:prSet presAssocID="{58C0FBD7-FA5F-41C2-9E6C-2224C65E2BA3}" presName="sibTrans" presStyleLbl="sibTrans2D1" presStyleIdx="4" presStyleCnt="12"/>
      <dgm:spPr/>
      <dgm:t>
        <a:bodyPr/>
        <a:lstStyle/>
        <a:p>
          <a:endParaRPr lang="en-GB"/>
        </a:p>
      </dgm:t>
    </dgm:pt>
    <dgm:pt modelId="{69E3C89A-0D49-41EF-80F4-2FA0B82E80C6}" type="pres">
      <dgm:prSet presAssocID="{9EB1AAE2-2BE8-4F94-AE45-DD4C1E6ED27B}" presName="middleNode" presStyleCnt="0"/>
      <dgm:spPr/>
    </dgm:pt>
    <dgm:pt modelId="{19F7FBF1-DBB0-48FF-BD39-6BEE91A3B525}" type="pres">
      <dgm:prSet presAssocID="{9EB1AAE2-2BE8-4F94-AE45-DD4C1E6ED27B}" presName="padding" presStyleLbl="node1" presStyleIdx="4" presStyleCnt="13"/>
      <dgm:spPr/>
    </dgm:pt>
    <dgm:pt modelId="{C10DEEE6-5539-4F3A-B0DC-BF76E4CC4639}" type="pres">
      <dgm:prSet presAssocID="{9EB1AAE2-2BE8-4F94-AE45-DD4C1E6ED27B}" presName="shape" presStyleLbl="node1" presStyleIdx="5" presStyleCnt="13" custScaleX="170189" custScaleY="1619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E074B6-B8F7-46D1-8C96-AA8B41311339}" type="pres">
      <dgm:prSet presAssocID="{B52F3E7C-C82B-4072-9C58-E9B21DFF10A8}" presName="sibTrans" presStyleLbl="sibTrans2D1" presStyleIdx="5" presStyleCnt="12"/>
      <dgm:spPr/>
      <dgm:t>
        <a:bodyPr/>
        <a:lstStyle/>
        <a:p>
          <a:endParaRPr lang="en-GB"/>
        </a:p>
      </dgm:t>
    </dgm:pt>
    <dgm:pt modelId="{403BA22F-3752-4FF8-BF23-58C16050BAA3}" type="pres">
      <dgm:prSet presAssocID="{0BFB59AF-B1A9-4DDD-BE4F-57ABAFE5EC73}" presName="middleNode" presStyleCnt="0"/>
      <dgm:spPr/>
    </dgm:pt>
    <dgm:pt modelId="{213F897F-3896-45EB-B71E-64C3F13F7AEB}" type="pres">
      <dgm:prSet presAssocID="{0BFB59AF-B1A9-4DDD-BE4F-57ABAFE5EC73}" presName="padding" presStyleLbl="node1" presStyleIdx="5" presStyleCnt="13"/>
      <dgm:spPr/>
    </dgm:pt>
    <dgm:pt modelId="{92DDB02F-1A4E-41A2-96CC-B1225B8856F9}" type="pres">
      <dgm:prSet presAssocID="{0BFB59AF-B1A9-4DDD-BE4F-57ABAFE5EC73}" presName="shape" presStyleLbl="node1" presStyleIdx="6" presStyleCnt="13" custScaleX="215032" custScaleY="1425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CFE416-4139-4F1E-95C2-55C90A734BD8}" type="pres">
      <dgm:prSet presAssocID="{EBD982F2-65A1-4655-A933-210433389F61}" presName="sibTrans" presStyleLbl="sibTrans2D1" presStyleIdx="6" presStyleCnt="12"/>
      <dgm:spPr/>
      <dgm:t>
        <a:bodyPr/>
        <a:lstStyle/>
        <a:p>
          <a:endParaRPr lang="en-GB"/>
        </a:p>
      </dgm:t>
    </dgm:pt>
    <dgm:pt modelId="{1FEBE373-A1C2-460A-828A-52D052FF20C5}" type="pres">
      <dgm:prSet presAssocID="{A4211D73-E69B-4712-8D60-07B2D2326FE0}" presName="middleNode" presStyleCnt="0"/>
      <dgm:spPr/>
    </dgm:pt>
    <dgm:pt modelId="{FCA885C7-71B2-4139-8E15-1DCCD762208A}" type="pres">
      <dgm:prSet presAssocID="{A4211D73-E69B-4712-8D60-07B2D2326FE0}" presName="padding" presStyleLbl="node1" presStyleIdx="6" presStyleCnt="13"/>
      <dgm:spPr/>
    </dgm:pt>
    <dgm:pt modelId="{EE755A94-DA25-4442-BC97-6EE7A3EAA8E1}" type="pres">
      <dgm:prSet presAssocID="{A4211D73-E69B-4712-8D60-07B2D2326FE0}" presName="shape" presStyleLbl="node1" presStyleIdx="7" presStyleCnt="13" custScaleX="251892" custScaleY="1616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22D374-ABE1-4EB5-9EAC-45253FBDBE5F}" type="pres">
      <dgm:prSet presAssocID="{BFB15532-74AC-4853-89EC-743FA64BDE27}" presName="sibTrans" presStyleLbl="sibTrans2D1" presStyleIdx="7" presStyleCnt="12"/>
      <dgm:spPr/>
      <dgm:t>
        <a:bodyPr/>
        <a:lstStyle/>
        <a:p>
          <a:endParaRPr lang="en-GB"/>
        </a:p>
      </dgm:t>
    </dgm:pt>
    <dgm:pt modelId="{3C044016-1398-4CB2-8A95-B526E36B3B17}" type="pres">
      <dgm:prSet presAssocID="{8650A694-291D-4855-9705-B476EB261BC4}" presName="middleNode" presStyleCnt="0"/>
      <dgm:spPr/>
    </dgm:pt>
    <dgm:pt modelId="{E909CAEB-A8AF-4BEB-97C2-E74BD2B0427C}" type="pres">
      <dgm:prSet presAssocID="{8650A694-291D-4855-9705-B476EB261BC4}" presName="padding" presStyleLbl="node1" presStyleIdx="7" presStyleCnt="13"/>
      <dgm:spPr/>
    </dgm:pt>
    <dgm:pt modelId="{D066EE02-CE9D-41B5-94E3-E3F2B6089325}" type="pres">
      <dgm:prSet presAssocID="{8650A694-291D-4855-9705-B476EB261BC4}" presName="shape" presStyleLbl="node1" presStyleIdx="8" presStyleCnt="13" custScaleX="261132" custScaleY="1478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7DFBDB-5DC0-4D90-A7D3-76D0E947F5BB}" type="pres">
      <dgm:prSet presAssocID="{66A1EC02-4E89-4CBD-A39E-5613041C13A1}" presName="sibTrans" presStyleLbl="sibTrans2D1" presStyleIdx="8" presStyleCnt="12"/>
      <dgm:spPr/>
      <dgm:t>
        <a:bodyPr/>
        <a:lstStyle/>
        <a:p>
          <a:endParaRPr lang="en-GB"/>
        </a:p>
      </dgm:t>
    </dgm:pt>
    <dgm:pt modelId="{F00CC87A-0D66-4792-9F7F-733C0B6B047D}" type="pres">
      <dgm:prSet presAssocID="{0DB185CD-C0CA-4221-8A87-FF4ED73732AA}" presName="middleNode" presStyleCnt="0"/>
      <dgm:spPr/>
    </dgm:pt>
    <dgm:pt modelId="{FBCD279D-7333-4384-9EDD-F8B0134AE1DF}" type="pres">
      <dgm:prSet presAssocID="{0DB185CD-C0CA-4221-8A87-FF4ED73732AA}" presName="padding" presStyleLbl="node1" presStyleIdx="8" presStyleCnt="13"/>
      <dgm:spPr/>
    </dgm:pt>
    <dgm:pt modelId="{5ADDBD7C-33C2-4046-9D1D-94FE8A08650F}" type="pres">
      <dgm:prSet presAssocID="{0DB185CD-C0CA-4221-8A87-FF4ED73732AA}" presName="shape" presStyleLbl="node1" presStyleIdx="9" presStyleCnt="13" custScaleX="241060" custScaleY="1340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D63A39-6030-40B8-A0DA-61F5E07CC96C}" type="pres">
      <dgm:prSet presAssocID="{57B5B219-402F-4348-AC21-BB7331C9CD6F}" presName="sibTrans" presStyleLbl="sibTrans2D1" presStyleIdx="9" presStyleCnt="12"/>
      <dgm:spPr/>
      <dgm:t>
        <a:bodyPr/>
        <a:lstStyle/>
        <a:p>
          <a:endParaRPr lang="en-GB"/>
        </a:p>
      </dgm:t>
    </dgm:pt>
    <dgm:pt modelId="{F87A0AC4-CED5-498D-8FEA-B138F69860D9}" type="pres">
      <dgm:prSet presAssocID="{585D0007-5196-4042-8881-84F5C609F2E8}" presName="middleNode" presStyleCnt="0"/>
      <dgm:spPr/>
    </dgm:pt>
    <dgm:pt modelId="{301735E3-FD0E-4E68-A3DE-F99DF108EA5E}" type="pres">
      <dgm:prSet presAssocID="{585D0007-5196-4042-8881-84F5C609F2E8}" presName="padding" presStyleLbl="node1" presStyleIdx="9" presStyleCnt="13"/>
      <dgm:spPr/>
    </dgm:pt>
    <dgm:pt modelId="{1B293BEE-D21D-45D6-8B4B-F4C5CAACD555}" type="pres">
      <dgm:prSet presAssocID="{585D0007-5196-4042-8881-84F5C609F2E8}" presName="shape" presStyleLbl="node1" presStyleIdx="10" presStyleCnt="13" custScaleX="161678" custScaleY="1503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3519E4-2219-428C-97F8-2944FD4ABE04}" type="pres">
      <dgm:prSet presAssocID="{7463FAEC-41BA-4C8D-BBBC-7B04A95922EF}" presName="sibTrans" presStyleLbl="sibTrans2D1" presStyleIdx="10" presStyleCnt="12"/>
      <dgm:spPr/>
      <dgm:t>
        <a:bodyPr/>
        <a:lstStyle/>
        <a:p>
          <a:endParaRPr lang="en-GB"/>
        </a:p>
      </dgm:t>
    </dgm:pt>
    <dgm:pt modelId="{3608ED4D-7CE7-49F1-8EB8-E4A6B8F10E02}" type="pres">
      <dgm:prSet presAssocID="{34D78D11-9834-4F3D-BF77-9F5EC1295E15}" presName="middleNode" presStyleCnt="0"/>
      <dgm:spPr/>
    </dgm:pt>
    <dgm:pt modelId="{19FFDB38-722D-4D93-BFE6-B3E1BDAA54D4}" type="pres">
      <dgm:prSet presAssocID="{34D78D11-9834-4F3D-BF77-9F5EC1295E15}" presName="padding" presStyleLbl="node1" presStyleIdx="10" presStyleCnt="13"/>
      <dgm:spPr/>
    </dgm:pt>
    <dgm:pt modelId="{E307F195-A501-4016-9AF5-1993C7B715B3}" type="pres">
      <dgm:prSet presAssocID="{34D78D11-9834-4F3D-BF77-9F5EC1295E15}" presName="shape" presStyleLbl="node1" presStyleIdx="11" presStyleCnt="13" custScaleX="229462" custScaleY="1486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E05FB0-C5CE-4576-A068-B2D5EC8E2B74}" type="pres">
      <dgm:prSet presAssocID="{B7C3D318-89CA-4D72-89AC-497C2A16CF22}" presName="sibTrans" presStyleLbl="sibTrans2D1" presStyleIdx="11" presStyleCnt="12"/>
      <dgm:spPr/>
      <dgm:t>
        <a:bodyPr/>
        <a:lstStyle/>
        <a:p>
          <a:endParaRPr lang="en-GB"/>
        </a:p>
      </dgm:t>
    </dgm:pt>
    <dgm:pt modelId="{FF35F2EC-72CA-4117-9788-E71A014D5419}" type="pres">
      <dgm:prSet presAssocID="{58797FA8-9A01-4AAF-BE8A-A23AD29617A2}" presName="last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BB0E7B8-D786-4567-8D17-23A1D13822BB}" type="presOf" srcId="{B52F3E7C-C82B-4072-9C58-E9B21DFF10A8}" destId="{B0E074B6-B8F7-46D1-8C96-AA8B41311339}" srcOrd="0" destOrd="0" presId="urn:microsoft.com/office/officeart/2005/8/layout/bProcess2"/>
    <dgm:cxn modelId="{7A0EB34A-8786-4D5A-B70C-AA3ED75DC200}" srcId="{4D873529-522B-4CC0-A635-B4751EB594B3}" destId="{8650A694-291D-4855-9705-B476EB261BC4}" srcOrd="8" destOrd="0" parTransId="{3AB18BFF-D498-4D84-9EB1-504883402DB2}" sibTransId="{66A1EC02-4E89-4CBD-A39E-5613041C13A1}"/>
    <dgm:cxn modelId="{E2D697B8-C7D1-4D41-86F5-2832C4F3D384}" srcId="{4D873529-522B-4CC0-A635-B4751EB594B3}" destId="{585D0007-5196-4042-8881-84F5C609F2E8}" srcOrd="10" destOrd="0" parTransId="{3AEC7C3F-082F-46BA-81FE-5EE1454535C1}" sibTransId="{7463FAEC-41BA-4C8D-BBBC-7B04A95922EF}"/>
    <dgm:cxn modelId="{3FE390D2-96BE-4DD9-97FE-A83B911C3784}" type="presOf" srcId="{BFB15532-74AC-4853-89EC-743FA64BDE27}" destId="{4E22D374-ABE1-4EB5-9EAC-45253FBDBE5F}" srcOrd="0" destOrd="0" presId="urn:microsoft.com/office/officeart/2005/8/layout/bProcess2"/>
    <dgm:cxn modelId="{7ACF1B68-D57A-47DD-A0DC-24885F4A30AA}" srcId="{4D873529-522B-4CC0-A635-B4751EB594B3}" destId="{A4211D73-E69B-4712-8D60-07B2D2326FE0}" srcOrd="7" destOrd="0" parTransId="{E11627AB-46D7-4D8C-AD85-B9E965FA84AB}" sibTransId="{BFB15532-74AC-4853-89EC-743FA64BDE27}"/>
    <dgm:cxn modelId="{EC8CBB80-41FE-441F-B3A0-71BFF1529227}" type="presOf" srcId="{34D78D11-9834-4F3D-BF77-9F5EC1295E15}" destId="{E307F195-A501-4016-9AF5-1993C7B715B3}" srcOrd="0" destOrd="0" presId="urn:microsoft.com/office/officeart/2005/8/layout/bProcess2"/>
    <dgm:cxn modelId="{312D053B-6D92-4691-96DE-C3727BE75C7F}" type="presOf" srcId="{A4211D73-E69B-4712-8D60-07B2D2326FE0}" destId="{EE755A94-DA25-4442-BC97-6EE7A3EAA8E1}" srcOrd="0" destOrd="0" presId="urn:microsoft.com/office/officeart/2005/8/layout/bProcess2"/>
    <dgm:cxn modelId="{B1F2C687-7D42-4782-93CD-F119803D9462}" srcId="{4D873529-522B-4CC0-A635-B4751EB594B3}" destId="{34D78D11-9834-4F3D-BF77-9F5EC1295E15}" srcOrd="11" destOrd="0" parTransId="{40D502B5-DA8F-486C-B27E-25BEB7C61B4A}" sibTransId="{B7C3D318-89CA-4D72-89AC-497C2A16CF22}"/>
    <dgm:cxn modelId="{B64A5FDA-3645-4C54-A14C-5D09FF765952}" srcId="{4D873529-522B-4CC0-A635-B4751EB594B3}" destId="{9EB1AAE2-2BE8-4F94-AE45-DD4C1E6ED27B}" srcOrd="5" destOrd="0" parTransId="{BB21A63F-A325-4FED-84AC-2B28A088D2A5}" sibTransId="{B52F3E7C-C82B-4072-9C58-E9B21DFF10A8}"/>
    <dgm:cxn modelId="{1221BAF6-0864-47DF-99E7-DA42A6A2ACF0}" srcId="{4D873529-522B-4CC0-A635-B4751EB594B3}" destId="{A731CC01-BE92-4C27-AC1B-6BFF705B80FE}" srcOrd="3" destOrd="0" parTransId="{43798642-CAD2-4E6B-A982-C080FB6B1732}" sibTransId="{2B751E8E-67D9-44C5-AD23-9EC71A7EC1B8}"/>
    <dgm:cxn modelId="{03A1CB21-5665-45C5-8B1B-5C20DAA333FB}" type="presOf" srcId="{9EB1AAE2-2BE8-4F94-AE45-DD4C1E6ED27B}" destId="{C10DEEE6-5539-4F3A-B0DC-BF76E4CC4639}" srcOrd="0" destOrd="0" presId="urn:microsoft.com/office/officeart/2005/8/layout/bProcess2"/>
    <dgm:cxn modelId="{5AD763FD-C6D9-4F40-93E0-ADCD441D0C47}" type="presOf" srcId="{68207652-EB31-428E-93AA-3C15A4FBA189}" destId="{B92049FE-BC1A-4941-8CCB-FE0480827DF3}" srcOrd="0" destOrd="0" presId="urn:microsoft.com/office/officeart/2005/8/layout/bProcess2"/>
    <dgm:cxn modelId="{EE089E2F-58D7-4B8F-B96E-452219C5D604}" type="presOf" srcId="{0BFB59AF-B1A9-4DDD-BE4F-57ABAFE5EC73}" destId="{92DDB02F-1A4E-41A2-96CC-B1225B8856F9}" srcOrd="0" destOrd="0" presId="urn:microsoft.com/office/officeart/2005/8/layout/bProcess2"/>
    <dgm:cxn modelId="{78C0C044-F0A7-4002-BC65-B3500A38BF88}" type="presOf" srcId="{147654A4-40EC-4351-A82C-BEF1DE7F0820}" destId="{E1F3025B-FE86-45DA-B78E-452F3B7BCB99}" srcOrd="0" destOrd="0" presId="urn:microsoft.com/office/officeart/2005/8/layout/bProcess2"/>
    <dgm:cxn modelId="{C6F985F3-08BF-4DEC-B571-C2B41C8C67FF}" type="presOf" srcId="{4D873529-522B-4CC0-A635-B4751EB594B3}" destId="{3E619704-1D74-476A-BCE8-6C86623D25AB}" srcOrd="0" destOrd="0" presId="urn:microsoft.com/office/officeart/2005/8/layout/bProcess2"/>
    <dgm:cxn modelId="{0E2F2CFD-F33A-422D-B45C-EB155EBDD99D}" type="presOf" srcId="{A3B3A24F-75F0-449B-A2F5-F62901FFF043}" destId="{5639C8A3-44C4-4A7D-91D2-AEECE3A9DBED}" srcOrd="0" destOrd="0" presId="urn:microsoft.com/office/officeart/2005/8/layout/bProcess2"/>
    <dgm:cxn modelId="{BEDFEC2D-4BBF-4CDA-8F6A-3F39F4889666}" type="presOf" srcId="{57B5B219-402F-4348-AC21-BB7331C9CD6F}" destId="{D9D63A39-6030-40B8-A0DA-61F5E07CC96C}" srcOrd="0" destOrd="0" presId="urn:microsoft.com/office/officeart/2005/8/layout/bProcess2"/>
    <dgm:cxn modelId="{410DB646-5784-4C6E-A27B-80AAC1BF56BA}" type="presOf" srcId="{B7C3D318-89CA-4D72-89AC-497C2A16CF22}" destId="{BDE05FB0-C5CE-4576-A068-B2D5EC8E2B74}" srcOrd="0" destOrd="0" presId="urn:microsoft.com/office/officeart/2005/8/layout/bProcess2"/>
    <dgm:cxn modelId="{DEF65920-B57F-48E7-9212-136FA702033D}" type="presOf" srcId="{4A2823A0-76A3-4153-8C80-E2CAF6577BDC}" destId="{472D4828-9235-483D-A101-E50EF30EF38F}" srcOrd="0" destOrd="0" presId="urn:microsoft.com/office/officeart/2005/8/layout/bProcess2"/>
    <dgm:cxn modelId="{17B96C57-E6AC-444A-9E08-701B2ADBEBB8}" type="presOf" srcId="{C8294B4B-8E82-4B44-A3D6-475FFA3C31A2}" destId="{532D1EF3-D619-46C8-89BF-AA6426599C19}" srcOrd="0" destOrd="0" presId="urn:microsoft.com/office/officeart/2005/8/layout/bProcess2"/>
    <dgm:cxn modelId="{B016D7EB-EF0B-4324-9AB1-C886AADCD7F7}" type="presOf" srcId="{58797FA8-9A01-4AAF-BE8A-A23AD29617A2}" destId="{FF35F2EC-72CA-4117-9788-E71A014D5419}" srcOrd="0" destOrd="0" presId="urn:microsoft.com/office/officeart/2005/8/layout/bProcess2"/>
    <dgm:cxn modelId="{D8CDBD6B-8932-4140-96B8-DF19C71A4D7E}" type="presOf" srcId="{2B751E8E-67D9-44C5-AD23-9EC71A7EC1B8}" destId="{63FA095B-5231-4E92-9062-D9B7F347E179}" srcOrd="0" destOrd="0" presId="urn:microsoft.com/office/officeart/2005/8/layout/bProcess2"/>
    <dgm:cxn modelId="{1DEE8534-A0E1-428B-9D04-08956B66F66E}" srcId="{4D873529-522B-4CC0-A635-B4751EB594B3}" destId="{68207652-EB31-428E-93AA-3C15A4FBA189}" srcOrd="1" destOrd="0" parTransId="{02655531-2036-4ABA-A26E-A6B11D45D08E}" sibTransId="{4A2823A0-76A3-4153-8C80-E2CAF6577BDC}"/>
    <dgm:cxn modelId="{25B5E4C2-176A-41B8-82BA-A46A8483AB20}" type="presOf" srcId="{0DB185CD-C0CA-4221-8A87-FF4ED73732AA}" destId="{5ADDBD7C-33C2-4046-9D1D-94FE8A08650F}" srcOrd="0" destOrd="0" presId="urn:microsoft.com/office/officeart/2005/8/layout/bProcess2"/>
    <dgm:cxn modelId="{A39A871D-533F-43AB-83B3-EA933CB82F70}" srcId="{4D873529-522B-4CC0-A635-B4751EB594B3}" destId="{58797FA8-9A01-4AAF-BE8A-A23AD29617A2}" srcOrd="12" destOrd="0" parTransId="{F9618130-3C04-4FB4-8F0A-3DDEB88B9E94}" sibTransId="{C961D818-8296-47CC-81B9-3C9776B4B1D0}"/>
    <dgm:cxn modelId="{D6D4EB6A-B359-469A-AE8E-5FAAC1BFB14C}" srcId="{4D873529-522B-4CC0-A635-B4751EB594B3}" destId="{A3B3A24F-75F0-449B-A2F5-F62901FFF043}" srcOrd="0" destOrd="0" parTransId="{15D4DF3A-16D8-402C-A955-51138A4E667D}" sibTransId="{1705D001-2522-4BBA-96B9-F1F583D5379F}"/>
    <dgm:cxn modelId="{35F48668-840F-4328-AE8C-05435F6D815E}" type="presOf" srcId="{58C0FBD7-FA5F-41C2-9E6C-2224C65E2BA3}" destId="{D4073FB9-4DD1-41CC-B724-FAF4B411B1AB}" srcOrd="0" destOrd="0" presId="urn:microsoft.com/office/officeart/2005/8/layout/bProcess2"/>
    <dgm:cxn modelId="{F2434D38-AB5B-4EB8-A094-7D43269DEDE4}" type="presOf" srcId="{A731CC01-BE92-4C27-AC1B-6BFF705B80FE}" destId="{575C4A12-44F0-46C7-B264-F6FB6C600B7C}" srcOrd="0" destOrd="0" presId="urn:microsoft.com/office/officeart/2005/8/layout/bProcess2"/>
    <dgm:cxn modelId="{72A08969-1927-49EF-A630-D10597685642}" srcId="{4D873529-522B-4CC0-A635-B4751EB594B3}" destId="{13F1390D-DE5A-4255-87BF-CF38A6F5B342}" srcOrd="4" destOrd="0" parTransId="{B950A00E-668B-43CD-B216-5961CCB959AD}" sibTransId="{58C0FBD7-FA5F-41C2-9E6C-2224C65E2BA3}"/>
    <dgm:cxn modelId="{FC14E116-E160-4EEC-83DC-A9E1FFA20B84}" srcId="{4D873529-522B-4CC0-A635-B4751EB594B3}" destId="{0DB185CD-C0CA-4221-8A87-FF4ED73732AA}" srcOrd="9" destOrd="0" parTransId="{A3A7AF70-9339-4408-80C5-71365D3BCAF2}" sibTransId="{57B5B219-402F-4348-AC21-BB7331C9CD6F}"/>
    <dgm:cxn modelId="{255381B7-0DB9-4995-AD7E-A25D7E7D1418}" type="presOf" srcId="{1705D001-2522-4BBA-96B9-F1F583D5379F}" destId="{07433E71-678D-461F-A0C5-433D80A2446D}" srcOrd="0" destOrd="0" presId="urn:microsoft.com/office/officeart/2005/8/layout/bProcess2"/>
    <dgm:cxn modelId="{F4A1BC3E-7386-4882-A436-AB0D2482CFAF}" type="presOf" srcId="{66A1EC02-4E89-4CBD-A39E-5613041C13A1}" destId="{4B7DFBDB-5DC0-4D90-A7D3-76D0E947F5BB}" srcOrd="0" destOrd="0" presId="urn:microsoft.com/office/officeart/2005/8/layout/bProcess2"/>
    <dgm:cxn modelId="{1FC220DD-E486-45F2-8BED-FF1628EB67FB}" srcId="{4D873529-522B-4CC0-A635-B4751EB594B3}" destId="{0BFB59AF-B1A9-4DDD-BE4F-57ABAFE5EC73}" srcOrd="6" destOrd="0" parTransId="{D035B334-934B-404A-B80D-93DBEFD91F71}" sibTransId="{EBD982F2-65A1-4655-A933-210433389F61}"/>
    <dgm:cxn modelId="{F8C9FD6F-002A-459F-A48A-827AD38E1AE1}" type="presOf" srcId="{8650A694-291D-4855-9705-B476EB261BC4}" destId="{D066EE02-CE9D-41B5-94E3-E3F2B6089325}" srcOrd="0" destOrd="0" presId="urn:microsoft.com/office/officeart/2005/8/layout/bProcess2"/>
    <dgm:cxn modelId="{CE1FBFDD-0625-49DB-A9C3-4B6B3C706B07}" type="presOf" srcId="{EBD982F2-65A1-4655-A933-210433389F61}" destId="{DDCFE416-4139-4F1E-95C2-55C90A734BD8}" srcOrd="0" destOrd="0" presId="urn:microsoft.com/office/officeart/2005/8/layout/bProcess2"/>
    <dgm:cxn modelId="{C242DB74-C36B-4E6C-AFF9-5B278C235D84}" type="presOf" srcId="{13F1390D-DE5A-4255-87BF-CF38A6F5B342}" destId="{647F9E10-9180-4125-82D3-23FBFFFCA4F0}" srcOrd="0" destOrd="0" presId="urn:microsoft.com/office/officeart/2005/8/layout/bProcess2"/>
    <dgm:cxn modelId="{49427A21-E401-4711-A75F-CA3B03D6833B}" type="presOf" srcId="{7463FAEC-41BA-4C8D-BBBC-7B04A95922EF}" destId="{A13519E4-2219-428C-97F8-2944FD4ABE04}" srcOrd="0" destOrd="0" presId="urn:microsoft.com/office/officeart/2005/8/layout/bProcess2"/>
    <dgm:cxn modelId="{1F50C83E-2447-4697-A7CF-278BB062F6C4}" type="presOf" srcId="{585D0007-5196-4042-8881-84F5C609F2E8}" destId="{1B293BEE-D21D-45D6-8B4B-F4C5CAACD555}" srcOrd="0" destOrd="0" presId="urn:microsoft.com/office/officeart/2005/8/layout/bProcess2"/>
    <dgm:cxn modelId="{782147BB-9529-4CAF-A00C-3D30FE193D0C}" srcId="{4D873529-522B-4CC0-A635-B4751EB594B3}" destId="{147654A4-40EC-4351-A82C-BEF1DE7F0820}" srcOrd="2" destOrd="0" parTransId="{A3EAAA69-118D-4224-A777-1CFDD81AFFB5}" sibTransId="{C8294B4B-8E82-4B44-A3D6-475FFA3C31A2}"/>
    <dgm:cxn modelId="{A09FAB70-BF1F-4EC2-B6BE-0E5D99445B50}" type="presParOf" srcId="{3E619704-1D74-476A-BCE8-6C86623D25AB}" destId="{5639C8A3-44C4-4A7D-91D2-AEECE3A9DBED}" srcOrd="0" destOrd="0" presId="urn:microsoft.com/office/officeart/2005/8/layout/bProcess2"/>
    <dgm:cxn modelId="{8EDA5451-40B1-4E28-B02E-C1AE787DBA47}" type="presParOf" srcId="{3E619704-1D74-476A-BCE8-6C86623D25AB}" destId="{07433E71-678D-461F-A0C5-433D80A2446D}" srcOrd="1" destOrd="0" presId="urn:microsoft.com/office/officeart/2005/8/layout/bProcess2"/>
    <dgm:cxn modelId="{F0EB8BC9-D51E-406A-AA73-BAE8816F91DB}" type="presParOf" srcId="{3E619704-1D74-476A-BCE8-6C86623D25AB}" destId="{29F86BBE-739F-422F-A29A-4D8795EECE5A}" srcOrd="2" destOrd="0" presId="urn:microsoft.com/office/officeart/2005/8/layout/bProcess2"/>
    <dgm:cxn modelId="{A8A28E17-3296-4677-9D8C-EE0179B07502}" type="presParOf" srcId="{29F86BBE-739F-422F-A29A-4D8795EECE5A}" destId="{02761E5A-9079-47E0-BA2C-8B66C5C43331}" srcOrd="0" destOrd="0" presId="urn:microsoft.com/office/officeart/2005/8/layout/bProcess2"/>
    <dgm:cxn modelId="{5A04A872-7111-4B27-BDA8-1A09E006D053}" type="presParOf" srcId="{29F86BBE-739F-422F-A29A-4D8795EECE5A}" destId="{B92049FE-BC1A-4941-8CCB-FE0480827DF3}" srcOrd="1" destOrd="0" presId="urn:microsoft.com/office/officeart/2005/8/layout/bProcess2"/>
    <dgm:cxn modelId="{B60861D5-B0C2-4988-857C-8106DB727322}" type="presParOf" srcId="{3E619704-1D74-476A-BCE8-6C86623D25AB}" destId="{472D4828-9235-483D-A101-E50EF30EF38F}" srcOrd="3" destOrd="0" presId="urn:microsoft.com/office/officeart/2005/8/layout/bProcess2"/>
    <dgm:cxn modelId="{0B1839A4-D762-44AE-9FDB-C0BA0ED74F5C}" type="presParOf" srcId="{3E619704-1D74-476A-BCE8-6C86623D25AB}" destId="{DB0F2876-5946-4135-B883-0E132DE3BB81}" srcOrd="4" destOrd="0" presId="urn:microsoft.com/office/officeart/2005/8/layout/bProcess2"/>
    <dgm:cxn modelId="{E9569E59-BDFA-4650-BDE5-FE9B80338DC0}" type="presParOf" srcId="{DB0F2876-5946-4135-B883-0E132DE3BB81}" destId="{D1058ADA-70CF-452A-8315-3992DE223993}" srcOrd="0" destOrd="0" presId="urn:microsoft.com/office/officeart/2005/8/layout/bProcess2"/>
    <dgm:cxn modelId="{01C78EFE-BF93-408E-A11C-E8C45CA755B5}" type="presParOf" srcId="{DB0F2876-5946-4135-B883-0E132DE3BB81}" destId="{E1F3025B-FE86-45DA-B78E-452F3B7BCB99}" srcOrd="1" destOrd="0" presId="urn:microsoft.com/office/officeart/2005/8/layout/bProcess2"/>
    <dgm:cxn modelId="{8E30768F-CC39-498A-8950-7FEA31A02286}" type="presParOf" srcId="{3E619704-1D74-476A-BCE8-6C86623D25AB}" destId="{532D1EF3-D619-46C8-89BF-AA6426599C19}" srcOrd="5" destOrd="0" presId="urn:microsoft.com/office/officeart/2005/8/layout/bProcess2"/>
    <dgm:cxn modelId="{6E5690A5-835C-4172-8F9E-AB9E05E0E773}" type="presParOf" srcId="{3E619704-1D74-476A-BCE8-6C86623D25AB}" destId="{D61A389F-EBD3-46FC-9CDC-605FA9E0DC8E}" srcOrd="6" destOrd="0" presId="urn:microsoft.com/office/officeart/2005/8/layout/bProcess2"/>
    <dgm:cxn modelId="{F336C6C2-E868-4511-8698-14E28B007678}" type="presParOf" srcId="{D61A389F-EBD3-46FC-9CDC-605FA9E0DC8E}" destId="{15FDB968-D244-4E6A-ACE1-70D9A50820CA}" srcOrd="0" destOrd="0" presId="urn:microsoft.com/office/officeart/2005/8/layout/bProcess2"/>
    <dgm:cxn modelId="{55F13673-D051-4366-BF7D-5BA6F6E04F72}" type="presParOf" srcId="{D61A389F-EBD3-46FC-9CDC-605FA9E0DC8E}" destId="{575C4A12-44F0-46C7-B264-F6FB6C600B7C}" srcOrd="1" destOrd="0" presId="urn:microsoft.com/office/officeart/2005/8/layout/bProcess2"/>
    <dgm:cxn modelId="{7CFA2D10-8004-475F-B6D8-A8404237C155}" type="presParOf" srcId="{3E619704-1D74-476A-BCE8-6C86623D25AB}" destId="{63FA095B-5231-4E92-9062-D9B7F347E179}" srcOrd="7" destOrd="0" presId="urn:microsoft.com/office/officeart/2005/8/layout/bProcess2"/>
    <dgm:cxn modelId="{857155C1-3A51-481E-B95C-9464E4D6C29D}" type="presParOf" srcId="{3E619704-1D74-476A-BCE8-6C86623D25AB}" destId="{68AB005D-BB08-4685-9C1A-1A5D3D87759E}" srcOrd="8" destOrd="0" presId="urn:microsoft.com/office/officeart/2005/8/layout/bProcess2"/>
    <dgm:cxn modelId="{8D2C89CE-B4AD-49A4-A73E-749095B887D7}" type="presParOf" srcId="{68AB005D-BB08-4685-9C1A-1A5D3D87759E}" destId="{9F251E0E-573F-4732-AEAC-C379A5A53401}" srcOrd="0" destOrd="0" presId="urn:microsoft.com/office/officeart/2005/8/layout/bProcess2"/>
    <dgm:cxn modelId="{AB3050E6-7A57-48D4-8A47-238EBC75B1CB}" type="presParOf" srcId="{68AB005D-BB08-4685-9C1A-1A5D3D87759E}" destId="{647F9E10-9180-4125-82D3-23FBFFFCA4F0}" srcOrd="1" destOrd="0" presId="urn:microsoft.com/office/officeart/2005/8/layout/bProcess2"/>
    <dgm:cxn modelId="{11D38C46-5D24-489A-808A-148808A1D867}" type="presParOf" srcId="{3E619704-1D74-476A-BCE8-6C86623D25AB}" destId="{D4073FB9-4DD1-41CC-B724-FAF4B411B1AB}" srcOrd="9" destOrd="0" presId="urn:microsoft.com/office/officeart/2005/8/layout/bProcess2"/>
    <dgm:cxn modelId="{195D32A6-B9EA-4A89-B9B7-570700E92DCE}" type="presParOf" srcId="{3E619704-1D74-476A-BCE8-6C86623D25AB}" destId="{69E3C89A-0D49-41EF-80F4-2FA0B82E80C6}" srcOrd="10" destOrd="0" presId="urn:microsoft.com/office/officeart/2005/8/layout/bProcess2"/>
    <dgm:cxn modelId="{EA30FAF7-E7D5-4DEC-AA05-A10DA1596B04}" type="presParOf" srcId="{69E3C89A-0D49-41EF-80F4-2FA0B82E80C6}" destId="{19F7FBF1-DBB0-48FF-BD39-6BEE91A3B525}" srcOrd="0" destOrd="0" presId="urn:microsoft.com/office/officeart/2005/8/layout/bProcess2"/>
    <dgm:cxn modelId="{8C3BABAD-125E-4FC5-8C37-8849F8E2A3D7}" type="presParOf" srcId="{69E3C89A-0D49-41EF-80F4-2FA0B82E80C6}" destId="{C10DEEE6-5539-4F3A-B0DC-BF76E4CC4639}" srcOrd="1" destOrd="0" presId="urn:microsoft.com/office/officeart/2005/8/layout/bProcess2"/>
    <dgm:cxn modelId="{0A6EED51-85D6-436A-9176-A759811AB2C8}" type="presParOf" srcId="{3E619704-1D74-476A-BCE8-6C86623D25AB}" destId="{B0E074B6-B8F7-46D1-8C96-AA8B41311339}" srcOrd="11" destOrd="0" presId="urn:microsoft.com/office/officeart/2005/8/layout/bProcess2"/>
    <dgm:cxn modelId="{DBCD58AE-19F5-48B7-BE3F-D077F496A4FC}" type="presParOf" srcId="{3E619704-1D74-476A-BCE8-6C86623D25AB}" destId="{403BA22F-3752-4FF8-BF23-58C16050BAA3}" srcOrd="12" destOrd="0" presId="urn:microsoft.com/office/officeart/2005/8/layout/bProcess2"/>
    <dgm:cxn modelId="{8E10D155-C111-487D-9AFB-05F9F5E1CF30}" type="presParOf" srcId="{403BA22F-3752-4FF8-BF23-58C16050BAA3}" destId="{213F897F-3896-45EB-B71E-64C3F13F7AEB}" srcOrd="0" destOrd="0" presId="urn:microsoft.com/office/officeart/2005/8/layout/bProcess2"/>
    <dgm:cxn modelId="{5C51B523-EE5C-44A1-96A1-FD672F97EE25}" type="presParOf" srcId="{403BA22F-3752-4FF8-BF23-58C16050BAA3}" destId="{92DDB02F-1A4E-41A2-96CC-B1225B8856F9}" srcOrd="1" destOrd="0" presId="urn:microsoft.com/office/officeart/2005/8/layout/bProcess2"/>
    <dgm:cxn modelId="{1025D78D-818C-4AE9-B84C-5FA2FCDC6014}" type="presParOf" srcId="{3E619704-1D74-476A-BCE8-6C86623D25AB}" destId="{DDCFE416-4139-4F1E-95C2-55C90A734BD8}" srcOrd="13" destOrd="0" presId="urn:microsoft.com/office/officeart/2005/8/layout/bProcess2"/>
    <dgm:cxn modelId="{E976B75E-013D-4AF8-9B3E-E9DE74C40C61}" type="presParOf" srcId="{3E619704-1D74-476A-BCE8-6C86623D25AB}" destId="{1FEBE373-A1C2-460A-828A-52D052FF20C5}" srcOrd="14" destOrd="0" presId="urn:microsoft.com/office/officeart/2005/8/layout/bProcess2"/>
    <dgm:cxn modelId="{F139734E-D060-4659-9346-8DDD4E59946D}" type="presParOf" srcId="{1FEBE373-A1C2-460A-828A-52D052FF20C5}" destId="{FCA885C7-71B2-4139-8E15-1DCCD762208A}" srcOrd="0" destOrd="0" presId="urn:microsoft.com/office/officeart/2005/8/layout/bProcess2"/>
    <dgm:cxn modelId="{AAD433FE-4629-4EE8-B17F-FD0A1088E380}" type="presParOf" srcId="{1FEBE373-A1C2-460A-828A-52D052FF20C5}" destId="{EE755A94-DA25-4442-BC97-6EE7A3EAA8E1}" srcOrd="1" destOrd="0" presId="urn:microsoft.com/office/officeart/2005/8/layout/bProcess2"/>
    <dgm:cxn modelId="{E7D271BC-34A4-438D-A88C-5711A15C33D2}" type="presParOf" srcId="{3E619704-1D74-476A-BCE8-6C86623D25AB}" destId="{4E22D374-ABE1-4EB5-9EAC-45253FBDBE5F}" srcOrd="15" destOrd="0" presId="urn:microsoft.com/office/officeart/2005/8/layout/bProcess2"/>
    <dgm:cxn modelId="{427266BD-F164-4B7E-ADBB-45A254767E33}" type="presParOf" srcId="{3E619704-1D74-476A-BCE8-6C86623D25AB}" destId="{3C044016-1398-4CB2-8A95-B526E36B3B17}" srcOrd="16" destOrd="0" presId="urn:microsoft.com/office/officeart/2005/8/layout/bProcess2"/>
    <dgm:cxn modelId="{01676EB3-0269-4AC2-B83C-D1EF9223974B}" type="presParOf" srcId="{3C044016-1398-4CB2-8A95-B526E36B3B17}" destId="{E909CAEB-A8AF-4BEB-97C2-E74BD2B0427C}" srcOrd="0" destOrd="0" presId="urn:microsoft.com/office/officeart/2005/8/layout/bProcess2"/>
    <dgm:cxn modelId="{05218232-7C1A-4FBD-A3C3-3DD1DF9608EC}" type="presParOf" srcId="{3C044016-1398-4CB2-8A95-B526E36B3B17}" destId="{D066EE02-CE9D-41B5-94E3-E3F2B6089325}" srcOrd="1" destOrd="0" presId="urn:microsoft.com/office/officeart/2005/8/layout/bProcess2"/>
    <dgm:cxn modelId="{15B75797-9B06-4DF9-981F-C74C91F73044}" type="presParOf" srcId="{3E619704-1D74-476A-BCE8-6C86623D25AB}" destId="{4B7DFBDB-5DC0-4D90-A7D3-76D0E947F5BB}" srcOrd="17" destOrd="0" presId="urn:microsoft.com/office/officeart/2005/8/layout/bProcess2"/>
    <dgm:cxn modelId="{38FF23B8-7FBD-45E0-AEF8-CC593DEEAD02}" type="presParOf" srcId="{3E619704-1D74-476A-BCE8-6C86623D25AB}" destId="{F00CC87A-0D66-4792-9F7F-733C0B6B047D}" srcOrd="18" destOrd="0" presId="urn:microsoft.com/office/officeart/2005/8/layout/bProcess2"/>
    <dgm:cxn modelId="{A769262E-B614-4FD9-B7C8-A3801C99D048}" type="presParOf" srcId="{F00CC87A-0D66-4792-9F7F-733C0B6B047D}" destId="{FBCD279D-7333-4384-9EDD-F8B0134AE1DF}" srcOrd="0" destOrd="0" presId="urn:microsoft.com/office/officeart/2005/8/layout/bProcess2"/>
    <dgm:cxn modelId="{6ABD4933-4CC3-4AA8-A56C-1F92FF9FABFD}" type="presParOf" srcId="{F00CC87A-0D66-4792-9F7F-733C0B6B047D}" destId="{5ADDBD7C-33C2-4046-9D1D-94FE8A08650F}" srcOrd="1" destOrd="0" presId="urn:microsoft.com/office/officeart/2005/8/layout/bProcess2"/>
    <dgm:cxn modelId="{71738726-5C2B-4325-AB0C-E09A7B63436C}" type="presParOf" srcId="{3E619704-1D74-476A-BCE8-6C86623D25AB}" destId="{D9D63A39-6030-40B8-A0DA-61F5E07CC96C}" srcOrd="19" destOrd="0" presId="urn:microsoft.com/office/officeart/2005/8/layout/bProcess2"/>
    <dgm:cxn modelId="{46B912F0-D1D5-4AB0-8BAB-3081B15F3A97}" type="presParOf" srcId="{3E619704-1D74-476A-BCE8-6C86623D25AB}" destId="{F87A0AC4-CED5-498D-8FEA-B138F69860D9}" srcOrd="20" destOrd="0" presId="urn:microsoft.com/office/officeart/2005/8/layout/bProcess2"/>
    <dgm:cxn modelId="{5751528E-56AB-4A42-A2D3-6F60B2AC87C8}" type="presParOf" srcId="{F87A0AC4-CED5-498D-8FEA-B138F69860D9}" destId="{301735E3-FD0E-4E68-A3DE-F99DF108EA5E}" srcOrd="0" destOrd="0" presId="urn:microsoft.com/office/officeart/2005/8/layout/bProcess2"/>
    <dgm:cxn modelId="{89D81BEE-B974-47EC-8142-C2907CF05380}" type="presParOf" srcId="{F87A0AC4-CED5-498D-8FEA-B138F69860D9}" destId="{1B293BEE-D21D-45D6-8B4B-F4C5CAACD555}" srcOrd="1" destOrd="0" presId="urn:microsoft.com/office/officeart/2005/8/layout/bProcess2"/>
    <dgm:cxn modelId="{8A351B4D-C155-4FFE-87B1-19E8E8CBA5A2}" type="presParOf" srcId="{3E619704-1D74-476A-BCE8-6C86623D25AB}" destId="{A13519E4-2219-428C-97F8-2944FD4ABE04}" srcOrd="21" destOrd="0" presId="urn:microsoft.com/office/officeart/2005/8/layout/bProcess2"/>
    <dgm:cxn modelId="{509CC568-6995-40F1-9F9F-D55B3AD999E9}" type="presParOf" srcId="{3E619704-1D74-476A-BCE8-6C86623D25AB}" destId="{3608ED4D-7CE7-49F1-8EB8-E4A6B8F10E02}" srcOrd="22" destOrd="0" presId="urn:microsoft.com/office/officeart/2005/8/layout/bProcess2"/>
    <dgm:cxn modelId="{0770C449-B84F-4242-8713-59984D542FEB}" type="presParOf" srcId="{3608ED4D-7CE7-49F1-8EB8-E4A6B8F10E02}" destId="{19FFDB38-722D-4D93-BFE6-B3E1BDAA54D4}" srcOrd="0" destOrd="0" presId="urn:microsoft.com/office/officeart/2005/8/layout/bProcess2"/>
    <dgm:cxn modelId="{636F79CA-C5E3-496F-A018-753949E198E4}" type="presParOf" srcId="{3608ED4D-7CE7-49F1-8EB8-E4A6B8F10E02}" destId="{E307F195-A501-4016-9AF5-1993C7B715B3}" srcOrd="1" destOrd="0" presId="urn:microsoft.com/office/officeart/2005/8/layout/bProcess2"/>
    <dgm:cxn modelId="{D0A44B71-6998-48A4-961E-DD50B340163C}" type="presParOf" srcId="{3E619704-1D74-476A-BCE8-6C86623D25AB}" destId="{BDE05FB0-C5CE-4576-A068-B2D5EC8E2B74}" srcOrd="23" destOrd="0" presId="urn:microsoft.com/office/officeart/2005/8/layout/bProcess2"/>
    <dgm:cxn modelId="{9611C1D8-5B32-427E-BD13-8C7F06696DEB}" type="presParOf" srcId="{3E619704-1D74-476A-BCE8-6C86623D25AB}" destId="{FF35F2EC-72CA-4117-9788-E71A014D5419}" srcOrd="2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D873529-522B-4CC0-A635-B4751EB594B3}" type="doc">
      <dgm:prSet loTypeId="urn:microsoft.com/office/officeart/2005/8/layout/bProcess2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3B3A24F-75F0-449B-A2F5-F62901FFF043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Alkanes</a:t>
          </a:r>
          <a:endParaRPr lang="en-GB" sz="1600" b="1" dirty="0">
            <a:solidFill>
              <a:schemeClr val="bg1"/>
            </a:solidFill>
          </a:endParaRPr>
        </a:p>
      </dgm:t>
    </dgm:pt>
    <dgm:pt modelId="{15D4DF3A-16D8-402C-A955-51138A4E667D}" type="parTrans" cxnId="{D6D4EB6A-B359-469A-AE8E-5FAAC1BFB14C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1705D001-2522-4BBA-96B9-F1F583D5379F}" type="sibTrans" cxnId="{D6D4EB6A-B359-469A-AE8E-5FAAC1BFB14C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68207652-EB31-428E-93AA-3C15A4FBA189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Alcohols</a:t>
          </a:r>
          <a:endParaRPr lang="en-GB" sz="1600" b="1" dirty="0">
            <a:solidFill>
              <a:schemeClr val="bg1"/>
            </a:solidFill>
          </a:endParaRPr>
        </a:p>
      </dgm:t>
    </dgm:pt>
    <dgm:pt modelId="{02655531-2036-4ABA-A26E-A6B11D45D08E}" type="parTrans" cxnId="{1DEE8534-A0E1-428B-9D04-08956B66F66E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4A2823A0-76A3-4153-8C80-E2CAF6577BDC}" type="sibTrans" cxnId="{1DEE8534-A0E1-428B-9D04-08956B66F66E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147654A4-40EC-4351-A82C-BEF1DE7F0820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Carboxylic Acids</a:t>
          </a:r>
          <a:endParaRPr lang="en-GB" sz="1600" b="1" dirty="0">
            <a:solidFill>
              <a:schemeClr val="bg1"/>
            </a:solidFill>
          </a:endParaRPr>
        </a:p>
      </dgm:t>
    </dgm:pt>
    <dgm:pt modelId="{A3EAAA69-118D-4224-A777-1CFDD81AFFB5}" type="parTrans" cxnId="{782147BB-9529-4CAF-A00C-3D30FE193D0C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C8294B4B-8E82-4B44-A3D6-475FFA3C31A2}" type="sibTrans" cxnId="{782147BB-9529-4CAF-A00C-3D30FE193D0C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A731CC01-BE92-4C27-AC1B-6BFF705B80FE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Energy Changes</a:t>
          </a:r>
          <a:endParaRPr lang="en-GB" sz="1600" b="1" dirty="0">
            <a:solidFill>
              <a:schemeClr val="bg1"/>
            </a:solidFill>
          </a:endParaRPr>
        </a:p>
      </dgm:t>
    </dgm:pt>
    <dgm:pt modelId="{43798642-CAD2-4E6B-A982-C080FB6B1732}" type="parTrans" cxnId="{1221BAF6-0864-47DF-99E7-DA42A6A2ACF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2B751E8E-67D9-44C5-AD23-9EC71A7EC1B8}" type="sibTrans" cxnId="{1221BAF6-0864-47DF-99E7-DA42A6A2ACF0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13F1390D-DE5A-4255-87BF-CF38A6F5B342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Fats and Oils</a:t>
          </a:r>
          <a:endParaRPr lang="en-GB" sz="1600" b="1" dirty="0">
            <a:solidFill>
              <a:schemeClr val="bg1"/>
            </a:solidFill>
          </a:endParaRPr>
        </a:p>
      </dgm:t>
    </dgm:pt>
    <dgm:pt modelId="{B950A00E-668B-43CD-B216-5961CCB959AD}" type="parTrans" cxnId="{72A08969-1927-49EF-A630-D1059768564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58C0FBD7-FA5F-41C2-9E6C-2224C65E2BA3}" type="sibTrans" cxnId="{72A08969-1927-49EF-A630-D1059768564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9EB1AAE2-2BE8-4F94-AE45-DD4C1E6ED27B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Esters</a:t>
          </a:r>
          <a:endParaRPr lang="en-GB" sz="1600" b="1" dirty="0">
            <a:solidFill>
              <a:schemeClr val="bg1"/>
            </a:solidFill>
          </a:endParaRPr>
        </a:p>
      </dgm:t>
    </dgm:pt>
    <dgm:pt modelId="{BB21A63F-A325-4FED-84AC-2B28A088D2A5}" type="parTrans" cxnId="{B64A5FDA-3645-4C54-A14C-5D09FF76595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52F3E7C-C82B-4072-9C58-E9B21DFF10A8}" type="sibTrans" cxnId="{B64A5FDA-3645-4C54-A14C-5D09FF76595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0BFB59AF-B1A9-4DDD-BE4F-57ABAFE5EC73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Equilibrium</a:t>
          </a:r>
          <a:endParaRPr lang="en-GB" sz="1600" b="1" dirty="0">
            <a:solidFill>
              <a:schemeClr val="bg1"/>
            </a:solidFill>
          </a:endParaRPr>
        </a:p>
      </dgm:t>
    </dgm:pt>
    <dgm:pt modelId="{D035B334-934B-404A-B80D-93DBEFD91F71}" type="parTrans" cxnId="{1FC220DD-E486-45F2-8BED-FF1628EB67FB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EBD982F2-65A1-4655-A933-210433389F61}" type="sibTrans" cxnId="{1FC220DD-E486-45F2-8BED-FF1628EB67FB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A4211D73-E69B-4712-8D60-07B2D2326FE0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Chromotography</a:t>
          </a:r>
          <a:endParaRPr lang="en-GB" sz="1600" b="1" dirty="0">
            <a:solidFill>
              <a:schemeClr val="bg1"/>
            </a:solidFill>
          </a:endParaRPr>
        </a:p>
      </dgm:t>
    </dgm:pt>
    <dgm:pt modelId="{E11627AB-46D7-4D8C-AD85-B9E965FA84AB}" type="parTrans" cxnId="{7ACF1B68-D57A-47DD-A0DC-24885F4A30AA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FB15532-74AC-4853-89EC-743FA64BDE27}" type="sibTrans" cxnId="{7ACF1B68-D57A-47DD-A0DC-24885F4A30AA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58797FA8-9A01-4AAF-BE8A-A23AD29617A2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Atom Economy</a:t>
          </a:r>
          <a:endParaRPr lang="en-GB" sz="1600" b="1" dirty="0">
            <a:solidFill>
              <a:schemeClr val="bg1"/>
            </a:solidFill>
          </a:endParaRPr>
        </a:p>
      </dgm:t>
    </dgm:pt>
    <dgm:pt modelId="{F9618130-3C04-4FB4-8F0A-3DDEB88B9E94}" type="parTrans" cxnId="{A39A871D-533F-43AB-83B3-EA933CB82F7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C961D818-8296-47CC-81B9-3C9776B4B1D0}" type="sibTrans" cxnId="{A39A871D-533F-43AB-83B3-EA933CB82F7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8650A694-291D-4855-9705-B476EB261BC4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Gas Chromotography</a:t>
          </a:r>
          <a:endParaRPr lang="en-GB" sz="1600" b="1" dirty="0">
            <a:solidFill>
              <a:schemeClr val="bg1"/>
            </a:solidFill>
          </a:endParaRPr>
        </a:p>
      </dgm:t>
    </dgm:pt>
    <dgm:pt modelId="{3AB18BFF-D498-4D84-9EB1-504883402DB2}" type="parTrans" cxnId="{7A0EB34A-8786-4D5A-B70C-AA3ED75DC20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66A1EC02-4E89-4CBD-A39E-5613041C13A1}" type="sibTrans" cxnId="{7A0EB34A-8786-4D5A-B70C-AA3ED75DC200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0DB185CD-C0CA-4221-8A87-FF4ED73732AA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Titrations</a:t>
          </a:r>
          <a:endParaRPr lang="en-GB" sz="1600" b="1" dirty="0">
            <a:solidFill>
              <a:schemeClr val="bg1"/>
            </a:solidFill>
          </a:endParaRPr>
        </a:p>
      </dgm:t>
    </dgm:pt>
    <dgm:pt modelId="{A3A7AF70-9339-4408-80C5-71365D3BCAF2}" type="parTrans" cxnId="{FC14E116-E160-4EEC-83DC-A9E1FFA20B84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57B5B219-402F-4348-AC21-BB7331C9CD6F}" type="sibTrans" cxnId="{FC14E116-E160-4EEC-83DC-A9E1FFA20B84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585D0007-5196-4042-8881-84F5C609F2E8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Catalysts</a:t>
          </a:r>
          <a:endParaRPr lang="en-GB" sz="1600" b="1" dirty="0">
            <a:solidFill>
              <a:schemeClr val="bg1"/>
            </a:solidFill>
          </a:endParaRPr>
        </a:p>
      </dgm:t>
    </dgm:pt>
    <dgm:pt modelId="{3AEC7C3F-082F-46BA-81FE-5EE1454535C1}" type="parTrans" cxnId="{E2D697B8-C7D1-4D41-86F5-2832C4F3D384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7463FAEC-41BA-4C8D-BBBC-7B04A95922EF}" type="sibTrans" cxnId="{E2D697B8-C7D1-4D41-86F5-2832C4F3D384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34D78D11-9834-4F3D-BF77-9F5EC1295E15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Green Chemistry</a:t>
          </a:r>
          <a:endParaRPr lang="en-GB" sz="1600" b="1" dirty="0">
            <a:solidFill>
              <a:schemeClr val="bg1"/>
            </a:solidFill>
          </a:endParaRPr>
        </a:p>
      </dgm:t>
    </dgm:pt>
    <dgm:pt modelId="{40D502B5-DA8F-486C-B27E-25BEB7C61B4A}" type="parTrans" cxnId="{B1F2C687-7D42-4782-93CD-F119803D946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7C3D318-89CA-4D72-89AC-497C2A16CF22}" type="sibTrans" cxnId="{B1F2C687-7D42-4782-93CD-F119803D946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3E619704-1D74-476A-BCE8-6C86623D25AB}" type="pres">
      <dgm:prSet presAssocID="{4D873529-522B-4CC0-A635-B4751EB594B3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5639C8A3-44C4-4A7D-91D2-AEECE3A9DBED}" type="pres">
      <dgm:prSet presAssocID="{A3B3A24F-75F0-449B-A2F5-F62901FFF043}" presName="firstNode" presStyleLbl="node1" presStyleIdx="0" presStyleCnt="13" custLinFactNeighborX="-2082" custLinFactNeighborY="-1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433E71-678D-461F-A0C5-433D80A2446D}" type="pres">
      <dgm:prSet presAssocID="{1705D001-2522-4BBA-96B9-F1F583D5379F}" presName="sibTrans" presStyleLbl="sibTrans2D1" presStyleIdx="0" presStyleCnt="12"/>
      <dgm:spPr/>
      <dgm:t>
        <a:bodyPr/>
        <a:lstStyle/>
        <a:p>
          <a:endParaRPr lang="en-GB"/>
        </a:p>
      </dgm:t>
    </dgm:pt>
    <dgm:pt modelId="{29F86BBE-739F-422F-A29A-4D8795EECE5A}" type="pres">
      <dgm:prSet presAssocID="{68207652-EB31-428E-93AA-3C15A4FBA189}" presName="middleNode" presStyleCnt="0"/>
      <dgm:spPr/>
    </dgm:pt>
    <dgm:pt modelId="{02761E5A-9079-47E0-BA2C-8B66C5C43331}" type="pres">
      <dgm:prSet presAssocID="{68207652-EB31-428E-93AA-3C15A4FBA189}" presName="padding" presStyleLbl="node1" presStyleIdx="0" presStyleCnt="13"/>
      <dgm:spPr/>
    </dgm:pt>
    <dgm:pt modelId="{B92049FE-BC1A-4941-8CCB-FE0480827DF3}" type="pres">
      <dgm:prSet presAssocID="{68207652-EB31-428E-93AA-3C15A4FBA189}" presName="shape" presStyleLbl="node1" presStyleIdx="1" presStyleCnt="13" custScaleX="153358" custScaleY="1616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2D4828-9235-483D-A101-E50EF30EF38F}" type="pres">
      <dgm:prSet presAssocID="{4A2823A0-76A3-4153-8C80-E2CAF6577BDC}" presName="sibTrans" presStyleLbl="sibTrans2D1" presStyleIdx="1" presStyleCnt="12"/>
      <dgm:spPr/>
      <dgm:t>
        <a:bodyPr/>
        <a:lstStyle/>
        <a:p>
          <a:endParaRPr lang="en-GB"/>
        </a:p>
      </dgm:t>
    </dgm:pt>
    <dgm:pt modelId="{DB0F2876-5946-4135-B883-0E132DE3BB81}" type="pres">
      <dgm:prSet presAssocID="{147654A4-40EC-4351-A82C-BEF1DE7F0820}" presName="middleNode" presStyleCnt="0"/>
      <dgm:spPr/>
    </dgm:pt>
    <dgm:pt modelId="{D1058ADA-70CF-452A-8315-3992DE223993}" type="pres">
      <dgm:prSet presAssocID="{147654A4-40EC-4351-A82C-BEF1DE7F0820}" presName="padding" presStyleLbl="node1" presStyleIdx="1" presStyleCnt="13"/>
      <dgm:spPr/>
    </dgm:pt>
    <dgm:pt modelId="{E1F3025B-FE86-45DA-B78E-452F3B7BCB99}" type="pres">
      <dgm:prSet presAssocID="{147654A4-40EC-4351-A82C-BEF1DE7F0820}" presName="shape" presStyleLbl="node1" presStyleIdx="2" presStyleCnt="13" custScaleX="153358" custScaleY="1449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2D1EF3-D619-46C8-89BF-AA6426599C19}" type="pres">
      <dgm:prSet presAssocID="{C8294B4B-8E82-4B44-A3D6-475FFA3C31A2}" presName="sibTrans" presStyleLbl="sibTrans2D1" presStyleIdx="2" presStyleCnt="12"/>
      <dgm:spPr/>
      <dgm:t>
        <a:bodyPr/>
        <a:lstStyle/>
        <a:p>
          <a:endParaRPr lang="en-GB"/>
        </a:p>
      </dgm:t>
    </dgm:pt>
    <dgm:pt modelId="{D61A389F-EBD3-46FC-9CDC-605FA9E0DC8E}" type="pres">
      <dgm:prSet presAssocID="{A731CC01-BE92-4C27-AC1B-6BFF705B80FE}" presName="middleNode" presStyleCnt="0"/>
      <dgm:spPr/>
    </dgm:pt>
    <dgm:pt modelId="{15FDB968-D244-4E6A-ACE1-70D9A50820CA}" type="pres">
      <dgm:prSet presAssocID="{A731CC01-BE92-4C27-AC1B-6BFF705B80FE}" presName="padding" presStyleLbl="node1" presStyleIdx="2" presStyleCnt="13"/>
      <dgm:spPr/>
    </dgm:pt>
    <dgm:pt modelId="{575C4A12-44F0-46C7-B264-F6FB6C600B7C}" type="pres">
      <dgm:prSet presAssocID="{A731CC01-BE92-4C27-AC1B-6BFF705B80FE}" presName="shape" presStyleLbl="node1" presStyleIdx="3" presStyleCnt="13" custScaleX="153233" custScaleY="1503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FA095B-5231-4E92-9062-D9B7F347E179}" type="pres">
      <dgm:prSet presAssocID="{2B751E8E-67D9-44C5-AD23-9EC71A7EC1B8}" presName="sibTrans" presStyleLbl="sibTrans2D1" presStyleIdx="3" presStyleCnt="12"/>
      <dgm:spPr/>
      <dgm:t>
        <a:bodyPr/>
        <a:lstStyle/>
        <a:p>
          <a:endParaRPr lang="en-GB"/>
        </a:p>
      </dgm:t>
    </dgm:pt>
    <dgm:pt modelId="{68AB005D-BB08-4685-9C1A-1A5D3D87759E}" type="pres">
      <dgm:prSet presAssocID="{13F1390D-DE5A-4255-87BF-CF38A6F5B342}" presName="middleNode" presStyleCnt="0"/>
      <dgm:spPr/>
    </dgm:pt>
    <dgm:pt modelId="{9F251E0E-573F-4732-AEAC-C379A5A53401}" type="pres">
      <dgm:prSet presAssocID="{13F1390D-DE5A-4255-87BF-CF38A6F5B342}" presName="padding" presStyleLbl="node1" presStyleIdx="3" presStyleCnt="13"/>
      <dgm:spPr/>
    </dgm:pt>
    <dgm:pt modelId="{647F9E10-9180-4125-82D3-23FBFFFCA4F0}" type="pres">
      <dgm:prSet presAssocID="{13F1390D-DE5A-4255-87BF-CF38A6F5B342}" presName="shape" presStyleLbl="node1" presStyleIdx="4" presStyleCnt="13" custScaleX="156181" custScaleY="1488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073FB9-4DD1-41CC-B724-FAF4B411B1AB}" type="pres">
      <dgm:prSet presAssocID="{58C0FBD7-FA5F-41C2-9E6C-2224C65E2BA3}" presName="sibTrans" presStyleLbl="sibTrans2D1" presStyleIdx="4" presStyleCnt="12"/>
      <dgm:spPr/>
      <dgm:t>
        <a:bodyPr/>
        <a:lstStyle/>
        <a:p>
          <a:endParaRPr lang="en-GB"/>
        </a:p>
      </dgm:t>
    </dgm:pt>
    <dgm:pt modelId="{69E3C89A-0D49-41EF-80F4-2FA0B82E80C6}" type="pres">
      <dgm:prSet presAssocID="{9EB1AAE2-2BE8-4F94-AE45-DD4C1E6ED27B}" presName="middleNode" presStyleCnt="0"/>
      <dgm:spPr/>
    </dgm:pt>
    <dgm:pt modelId="{19F7FBF1-DBB0-48FF-BD39-6BEE91A3B525}" type="pres">
      <dgm:prSet presAssocID="{9EB1AAE2-2BE8-4F94-AE45-DD4C1E6ED27B}" presName="padding" presStyleLbl="node1" presStyleIdx="4" presStyleCnt="13"/>
      <dgm:spPr/>
    </dgm:pt>
    <dgm:pt modelId="{C10DEEE6-5539-4F3A-B0DC-BF76E4CC4639}" type="pres">
      <dgm:prSet presAssocID="{9EB1AAE2-2BE8-4F94-AE45-DD4C1E6ED27B}" presName="shape" presStyleLbl="node1" presStyleIdx="5" presStyleCnt="13" custScaleX="170189" custScaleY="1619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E074B6-B8F7-46D1-8C96-AA8B41311339}" type="pres">
      <dgm:prSet presAssocID="{B52F3E7C-C82B-4072-9C58-E9B21DFF10A8}" presName="sibTrans" presStyleLbl="sibTrans2D1" presStyleIdx="5" presStyleCnt="12"/>
      <dgm:spPr/>
      <dgm:t>
        <a:bodyPr/>
        <a:lstStyle/>
        <a:p>
          <a:endParaRPr lang="en-GB"/>
        </a:p>
      </dgm:t>
    </dgm:pt>
    <dgm:pt modelId="{403BA22F-3752-4FF8-BF23-58C16050BAA3}" type="pres">
      <dgm:prSet presAssocID="{0BFB59AF-B1A9-4DDD-BE4F-57ABAFE5EC73}" presName="middleNode" presStyleCnt="0"/>
      <dgm:spPr/>
    </dgm:pt>
    <dgm:pt modelId="{213F897F-3896-45EB-B71E-64C3F13F7AEB}" type="pres">
      <dgm:prSet presAssocID="{0BFB59AF-B1A9-4DDD-BE4F-57ABAFE5EC73}" presName="padding" presStyleLbl="node1" presStyleIdx="5" presStyleCnt="13"/>
      <dgm:spPr/>
    </dgm:pt>
    <dgm:pt modelId="{92DDB02F-1A4E-41A2-96CC-B1225B8856F9}" type="pres">
      <dgm:prSet presAssocID="{0BFB59AF-B1A9-4DDD-BE4F-57ABAFE5EC73}" presName="shape" presStyleLbl="node1" presStyleIdx="6" presStyleCnt="13" custScaleX="215032" custScaleY="1425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CFE416-4139-4F1E-95C2-55C90A734BD8}" type="pres">
      <dgm:prSet presAssocID="{EBD982F2-65A1-4655-A933-210433389F61}" presName="sibTrans" presStyleLbl="sibTrans2D1" presStyleIdx="6" presStyleCnt="12"/>
      <dgm:spPr/>
      <dgm:t>
        <a:bodyPr/>
        <a:lstStyle/>
        <a:p>
          <a:endParaRPr lang="en-GB"/>
        </a:p>
      </dgm:t>
    </dgm:pt>
    <dgm:pt modelId="{1FEBE373-A1C2-460A-828A-52D052FF20C5}" type="pres">
      <dgm:prSet presAssocID="{A4211D73-E69B-4712-8D60-07B2D2326FE0}" presName="middleNode" presStyleCnt="0"/>
      <dgm:spPr/>
    </dgm:pt>
    <dgm:pt modelId="{FCA885C7-71B2-4139-8E15-1DCCD762208A}" type="pres">
      <dgm:prSet presAssocID="{A4211D73-E69B-4712-8D60-07B2D2326FE0}" presName="padding" presStyleLbl="node1" presStyleIdx="6" presStyleCnt="13"/>
      <dgm:spPr/>
    </dgm:pt>
    <dgm:pt modelId="{EE755A94-DA25-4442-BC97-6EE7A3EAA8E1}" type="pres">
      <dgm:prSet presAssocID="{A4211D73-E69B-4712-8D60-07B2D2326FE0}" presName="shape" presStyleLbl="node1" presStyleIdx="7" presStyleCnt="13" custScaleX="251892" custScaleY="1616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22D374-ABE1-4EB5-9EAC-45253FBDBE5F}" type="pres">
      <dgm:prSet presAssocID="{BFB15532-74AC-4853-89EC-743FA64BDE27}" presName="sibTrans" presStyleLbl="sibTrans2D1" presStyleIdx="7" presStyleCnt="12"/>
      <dgm:spPr/>
      <dgm:t>
        <a:bodyPr/>
        <a:lstStyle/>
        <a:p>
          <a:endParaRPr lang="en-GB"/>
        </a:p>
      </dgm:t>
    </dgm:pt>
    <dgm:pt modelId="{3C044016-1398-4CB2-8A95-B526E36B3B17}" type="pres">
      <dgm:prSet presAssocID="{8650A694-291D-4855-9705-B476EB261BC4}" presName="middleNode" presStyleCnt="0"/>
      <dgm:spPr/>
    </dgm:pt>
    <dgm:pt modelId="{E909CAEB-A8AF-4BEB-97C2-E74BD2B0427C}" type="pres">
      <dgm:prSet presAssocID="{8650A694-291D-4855-9705-B476EB261BC4}" presName="padding" presStyleLbl="node1" presStyleIdx="7" presStyleCnt="13"/>
      <dgm:spPr/>
    </dgm:pt>
    <dgm:pt modelId="{D066EE02-CE9D-41B5-94E3-E3F2B6089325}" type="pres">
      <dgm:prSet presAssocID="{8650A694-291D-4855-9705-B476EB261BC4}" presName="shape" presStyleLbl="node1" presStyleIdx="8" presStyleCnt="13" custScaleX="261132" custScaleY="1478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7DFBDB-5DC0-4D90-A7D3-76D0E947F5BB}" type="pres">
      <dgm:prSet presAssocID="{66A1EC02-4E89-4CBD-A39E-5613041C13A1}" presName="sibTrans" presStyleLbl="sibTrans2D1" presStyleIdx="8" presStyleCnt="12"/>
      <dgm:spPr/>
      <dgm:t>
        <a:bodyPr/>
        <a:lstStyle/>
        <a:p>
          <a:endParaRPr lang="en-GB"/>
        </a:p>
      </dgm:t>
    </dgm:pt>
    <dgm:pt modelId="{F00CC87A-0D66-4792-9F7F-733C0B6B047D}" type="pres">
      <dgm:prSet presAssocID="{0DB185CD-C0CA-4221-8A87-FF4ED73732AA}" presName="middleNode" presStyleCnt="0"/>
      <dgm:spPr/>
    </dgm:pt>
    <dgm:pt modelId="{FBCD279D-7333-4384-9EDD-F8B0134AE1DF}" type="pres">
      <dgm:prSet presAssocID="{0DB185CD-C0CA-4221-8A87-FF4ED73732AA}" presName="padding" presStyleLbl="node1" presStyleIdx="8" presStyleCnt="13"/>
      <dgm:spPr/>
    </dgm:pt>
    <dgm:pt modelId="{5ADDBD7C-33C2-4046-9D1D-94FE8A08650F}" type="pres">
      <dgm:prSet presAssocID="{0DB185CD-C0CA-4221-8A87-FF4ED73732AA}" presName="shape" presStyleLbl="node1" presStyleIdx="9" presStyleCnt="13" custScaleX="241060" custScaleY="1340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D63A39-6030-40B8-A0DA-61F5E07CC96C}" type="pres">
      <dgm:prSet presAssocID="{57B5B219-402F-4348-AC21-BB7331C9CD6F}" presName="sibTrans" presStyleLbl="sibTrans2D1" presStyleIdx="9" presStyleCnt="12"/>
      <dgm:spPr/>
      <dgm:t>
        <a:bodyPr/>
        <a:lstStyle/>
        <a:p>
          <a:endParaRPr lang="en-GB"/>
        </a:p>
      </dgm:t>
    </dgm:pt>
    <dgm:pt modelId="{F87A0AC4-CED5-498D-8FEA-B138F69860D9}" type="pres">
      <dgm:prSet presAssocID="{585D0007-5196-4042-8881-84F5C609F2E8}" presName="middleNode" presStyleCnt="0"/>
      <dgm:spPr/>
    </dgm:pt>
    <dgm:pt modelId="{301735E3-FD0E-4E68-A3DE-F99DF108EA5E}" type="pres">
      <dgm:prSet presAssocID="{585D0007-5196-4042-8881-84F5C609F2E8}" presName="padding" presStyleLbl="node1" presStyleIdx="9" presStyleCnt="13"/>
      <dgm:spPr/>
    </dgm:pt>
    <dgm:pt modelId="{1B293BEE-D21D-45D6-8B4B-F4C5CAACD555}" type="pres">
      <dgm:prSet presAssocID="{585D0007-5196-4042-8881-84F5C609F2E8}" presName="shape" presStyleLbl="node1" presStyleIdx="10" presStyleCnt="13" custScaleX="161678" custScaleY="1503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3519E4-2219-428C-97F8-2944FD4ABE04}" type="pres">
      <dgm:prSet presAssocID="{7463FAEC-41BA-4C8D-BBBC-7B04A95922EF}" presName="sibTrans" presStyleLbl="sibTrans2D1" presStyleIdx="10" presStyleCnt="12"/>
      <dgm:spPr/>
      <dgm:t>
        <a:bodyPr/>
        <a:lstStyle/>
        <a:p>
          <a:endParaRPr lang="en-GB"/>
        </a:p>
      </dgm:t>
    </dgm:pt>
    <dgm:pt modelId="{3608ED4D-7CE7-49F1-8EB8-E4A6B8F10E02}" type="pres">
      <dgm:prSet presAssocID="{34D78D11-9834-4F3D-BF77-9F5EC1295E15}" presName="middleNode" presStyleCnt="0"/>
      <dgm:spPr/>
    </dgm:pt>
    <dgm:pt modelId="{19FFDB38-722D-4D93-BFE6-B3E1BDAA54D4}" type="pres">
      <dgm:prSet presAssocID="{34D78D11-9834-4F3D-BF77-9F5EC1295E15}" presName="padding" presStyleLbl="node1" presStyleIdx="10" presStyleCnt="13"/>
      <dgm:spPr/>
    </dgm:pt>
    <dgm:pt modelId="{E307F195-A501-4016-9AF5-1993C7B715B3}" type="pres">
      <dgm:prSet presAssocID="{34D78D11-9834-4F3D-BF77-9F5EC1295E15}" presName="shape" presStyleLbl="node1" presStyleIdx="11" presStyleCnt="13" custScaleX="229462" custScaleY="1486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E05FB0-C5CE-4576-A068-B2D5EC8E2B74}" type="pres">
      <dgm:prSet presAssocID="{B7C3D318-89CA-4D72-89AC-497C2A16CF22}" presName="sibTrans" presStyleLbl="sibTrans2D1" presStyleIdx="11" presStyleCnt="12"/>
      <dgm:spPr/>
      <dgm:t>
        <a:bodyPr/>
        <a:lstStyle/>
        <a:p>
          <a:endParaRPr lang="en-GB"/>
        </a:p>
      </dgm:t>
    </dgm:pt>
    <dgm:pt modelId="{FF35F2EC-72CA-4117-9788-E71A014D5419}" type="pres">
      <dgm:prSet presAssocID="{58797FA8-9A01-4AAF-BE8A-A23AD29617A2}" presName="last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82147BB-9529-4CAF-A00C-3D30FE193D0C}" srcId="{4D873529-522B-4CC0-A635-B4751EB594B3}" destId="{147654A4-40EC-4351-A82C-BEF1DE7F0820}" srcOrd="2" destOrd="0" parTransId="{A3EAAA69-118D-4224-A777-1CFDD81AFFB5}" sibTransId="{C8294B4B-8E82-4B44-A3D6-475FFA3C31A2}"/>
    <dgm:cxn modelId="{B64A5FDA-3645-4C54-A14C-5D09FF765952}" srcId="{4D873529-522B-4CC0-A635-B4751EB594B3}" destId="{9EB1AAE2-2BE8-4F94-AE45-DD4C1E6ED27B}" srcOrd="5" destOrd="0" parTransId="{BB21A63F-A325-4FED-84AC-2B28A088D2A5}" sibTransId="{B52F3E7C-C82B-4072-9C58-E9B21DFF10A8}"/>
    <dgm:cxn modelId="{A39A871D-533F-43AB-83B3-EA933CB82F70}" srcId="{4D873529-522B-4CC0-A635-B4751EB594B3}" destId="{58797FA8-9A01-4AAF-BE8A-A23AD29617A2}" srcOrd="12" destOrd="0" parTransId="{F9618130-3C04-4FB4-8F0A-3DDEB88B9E94}" sibTransId="{C961D818-8296-47CC-81B9-3C9776B4B1D0}"/>
    <dgm:cxn modelId="{FDE207A2-586C-407F-AEFC-C66E547A3F57}" type="presOf" srcId="{0BFB59AF-B1A9-4DDD-BE4F-57ABAFE5EC73}" destId="{92DDB02F-1A4E-41A2-96CC-B1225B8856F9}" srcOrd="0" destOrd="0" presId="urn:microsoft.com/office/officeart/2005/8/layout/bProcess2"/>
    <dgm:cxn modelId="{FA819729-7609-4351-94B5-8B7C9CAF3DD1}" type="presOf" srcId="{B7C3D318-89CA-4D72-89AC-497C2A16CF22}" destId="{BDE05FB0-C5CE-4576-A068-B2D5EC8E2B74}" srcOrd="0" destOrd="0" presId="urn:microsoft.com/office/officeart/2005/8/layout/bProcess2"/>
    <dgm:cxn modelId="{854490CD-A31E-4188-BDB6-719C87A76BF1}" type="presOf" srcId="{2B751E8E-67D9-44C5-AD23-9EC71A7EC1B8}" destId="{63FA095B-5231-4E92-9062-D9B7F347E179}" srcOrd="0" destOrd="0" presId="urn:microsoft.com/office/officeart/2005/8/layout/bProcess2"/>
    <dgm:cxn modelId="{05D39E3D-7EFE-4779-91B6-4BA11749406E}" type="presOf" srcId="{13F1390D-DE5A-4255-87BF-CF38A6F5B342}" destId="{647F9E10-9180-4125-82D3-23FBFFFCA4F0}" srcOrd="0" destOrd="0" presId="urn:microsoft.com/office/officeart/2005/8/layout/bProcess2"/>
    <dgm:cxn modelId="{F9748AF3-767F-4B88-A14C-9B6881B22F36}" type="presOf" srcId="{34D78D11-9834-4F3D-BF77-9F5EC1295E15}" destId="{E307F195-A501-4016-9AF5-1993C7B715B3}" srcOrd="0" destOrd="0" presId="urn:microsoft.com/office/officeart/2005/8/layout/bProcess2"/>
    <dgm:cxn modelId="{24288DAE-B2FA-4BAC-B1F8-637452FAC070}" type="presOf" srcId="{EBD982F2-65A1-4655-A933-210433389F61}" destId="{DDCFE416-4139-4F1E-95C2-55C90A734BD8}" srcOrd="0" destOrd="0" presId="urn:microsoft.com/office/officeart/2005/8/layout/bProcess2"/>
    <dgm:cxn modelId="{C23B595B-6CF0-4096-809F-BFF00D805A00}" type="presOf" srcId="{68207652-EB31-428E-93AA-3C15A4FBA189}" destId="{B92049FE-BC1A-4941-8CCB-FE0480827DF3}" srcOrd="0" destOrd="0" presId="urn:microsoft.com/office/officeart/2005/8/layout/bProcess2"/>
    <dgm:cxn modelId="{4E1E09DD-9DA2-4C9D-BFE3-32414E0E4AEF}" type="presOf" srcId="{4D873529-522B-4CC0-A635-B4751EB594B3}" destId="{3E619704-1D74-476A-BCE8-6C86623D25AB}" srcOrd="0" destOrd="0" presId="urn:microsoft.com/office/officeart/2005/8/layout/bProcess2"/>
    <dgm:cxn modelId="{D6D4EB6A-B359-469A-AE8E-5FAAC1BFB14C}" srcId="{4D873529-522B-4CC0-A635-B4751EB594B3}" destId="{A3B3A24F-75F0-449B-A2F5-F62901FFF043}" srcOrd="0" destOrd="0" parTransId="{15D4DF3A-16D8-402C-A955-51138A4E667D}" sibTransId="{1705D001-2522-4BBA-96B9-F1F583D5379F}"/>
    <dgm:cxn modelId="{0893053E-9F22-4255-8B48-E5F1ABD16B3E}" type="presOf" srcId="{8650A694-291D-4855-9705-B476EB261BC4}" destId="{D066EE02-CE9D-41B5-94E3-E3F2B6089325}" srcOrd="0" destOrd="0" presId="urn:microsoft.com/office/officeart/2005/8/layout/bProcess2"/>
    <dgm:cxn modelId="{1DEE8534-A0E1-428B-9D04-08956B66F66E}" srcId="{4D873529-522B-4CC0-A635-B4751EB594B3}" destId="{68207652-EB31-428E-93AA-3C15A4FBA189}" srcOrd="1" destOrd="0" parTransId="{02655531-2036-4ABA-A26E-A6B11D45D08E}" sibTransId="{4A2823A0-76A3-4153-8C80-E2CAF6577BDC}"/>
    <dgm:cxn modelId="{790489C1-834A-4A62-9B02-EF2CFC4A2A54}" type="presOf" srcId="{A4211D73-E69B-4712-8D60-07B2D2326FE0}" destId="{EE755A94-DA25-4442-BC97-6EE7A3EAA8E1}" srcOrd="0" destOrd="0" presId="urn:microsoft.com/office/officeart/2005/8/layout/bProcess2"/>
    <dgm:cxn modelId="{8A72B9A3-F7E2-4A46-B713-B77657B83C00}" type="presOf" srcId="{B52F3E7C-C82B-4072-9C58-E9B21DFF10A8}" destId="{B0E074B6-B8F7-46D1-8C96-AA8B41311339}" srcOrd="0" destOrd="0" presId="urn:microsoft.com/office/officeart/2005/8/layout/bProcess2"/>
    <dgm:cxn modelId="{7ACF1B68-D57A-47DD-A0DC-24885F4A30AA}" srcId="{4D873529-522B-4CC0-A635-B4751EB594B3}" destId="{A4211D73-E69B-4712-8D60-07B2D2326FE0}" srcOrd="7" destOrd="0" parTransId="{E11627AB-46D7-4D8C-AD85-B9E965FA84AB}" sibTransId="{BFB15532-74AC-4853-89EC-743FA64BDE27}"/>
    <dgm:cxn modelId="{89008F5E-EF3C-4852-B331-CB6519D7ADC7}" type="presOf" srcId="{147654A4-40EC-4351-A82C-BEF1DE7F0820}" destId="{E1F3025B-FE86-45DA-B78E-452F3B7BCB99}" srcOrd="0" destOrd="0" presId="urn:microsoft.com/office/officeart/2005/8/layout/bProcess2"/>
    <dgm:cxn modelId="{B1F2C687-7D42-4782-93CD-F119803D9462}" srcId="{4D873529-522B-4CC0-A635-B4751EB594B3}" destId="{34D78D11-9834-4F3D-BF77-9F5EC1295E15}" srcOrd="11" destOrd="0" parTransId="{40D502B5-DA8F-486C-B27E-25BEB7C61B4A}" sibTransId="{B7C3D318-89CA-4D72-89AC-497C2A16CF22}"/>
    <dgm:cxn modelId="{72A08969-1927-49EF-A630-D10597685642}" srcId="{4D873529-522B-4CC0-A635-B4751EB594B3}" destId="{13F1390D-DE5A-4255-87BF-CF38A6F5B342}" srcOrd="4" destOrd="0" parTransId="{B950A00E-668B-43CD-B216-5961CCB959AD}" sibTransId="{58C0FBD7-FA5F-41C2-9E6C-2224C65E2BA3}"/>
    <dgm:cxn modelId="{43AE20BC-5C3F-41B0-9603-833E73BE9019}" type="presOf" srcId="{0DB185CD-C0CA-4221-8A87-FF4ED73732AA}" destId="{5ADDBD7C-33C2-4046-9D1D-94FE8A08650F}" srcOrd="0" destOrd="0" presId="urn:microsoft.com/office/officeart/2005/8/layout/bProcess2"/>
    <dgm:cxn modelId="{C434FB10-26D0-428F-A3C9-06086FDB6FB2}" type="presOf" srcId="{1705D001-2522-4BBA-96B9-F1F583D5379F}" destId="{07433E71-678D-461F-A0C5-433D80A2446D}" srcOrd="0" destOrd="0" presId="urn:microsoft.com/office/officeart/2005/8/layout/bProcess2"/>
    <dgm:cxn modelId="{5CBBB554-A337-48F5-B10E-D4732DBEEF2F}" type="presOf" srcId="{7463FAEC-41BA-4C8D-BBBC-7B04A95922EF}" destId="{A13519E4-2219-428C-97F8-2944FD4ABE04}" srcOrd="0" destOrd="0" presId="urn:microsoft.com/office/officeart/2005/8/layout/bProcess2"/>
    <dgm:cxn modelId="{9057B56F-CFBE-41A7-AF8A-2A321B20AFEE}" type="presOf" srcId="{C8294B4B-8E82-4B44-A3D6-475FFA3C31A2}" destId="{532D1EF3-D619-46C8-89BF-AA6426599C19}" srcOrd="0" destOrd="0" presId="urn:microsoft.com/office/officeart/2005/8/layout/bProcess2"/>
    <dgm:cxn modelId="{1C91F45E-20BE-4976-ABE8-73C1655E9A60}" type="presOf" srcId="{58C0FBD7-FA5F-41C2-9E6C-2224C65E2BA3}" destId="{D4073FB9-4DD1-41CC-B724-FAF4B411B1AB}" srcOrd="0" destOrd="0" presId="urn:microsoft.com/office/officeart/2005/8/layout/bProcess2"/>
    <dgm:cxn modelId="{1FC220DD-E486-45F2-8BED-FF1628EB67FB}" srcId="{4D873529-522B-4CC0-A635-B4751EB594B3}" destId="{0BFB59AF-B1A9-4DDD-BE4F-57ABAFE5EC73}" srcOrd="6" destOrd="0" parTransId="{D035B334-934B-404A-B80D-93DBEFD91F71}" sibTransId="{EBD982F2-65A1-4655-A933-210433389F61}"/>
    <dgm:cxn modelId="{2AAF527B-8926-4476-95AC-52FAEFBA4C98}" type="presOf" srcId="{4A2823A0-76A3-4153-8C80-E2CAF6577BDC}" destId="{472D4828-9235-483D-A101-E50EF30EF38F}" srcOrd="0" destOrd="0" presId="urn:microsoft.com/office/officeart/2005/8/layout/bProcess2"/>
    <dgm:cxn modelId="{B1005321-3516-4F66-9EF5-62D5B3F3D800}" type="presOf" srcId="{A3B3A24F-75F0-449B-A2F5-F62901FFF043}" destId="{5639C8A3-44C4-4A7D-91D2-AEECE3A9DBED}" srcOrd="0" destOrd="0" presId="urn:microsoft.com/office/officeart/2005/8/layout/bProcess2"/>
    <dgm:cxn modelId="{1221BAF6-0864-47DF-99E7-DA42A6A2ACF0}" srcId="{4D873529-522B-4CC0-A635-B4751EB594B3}" destId="{A731CC01-BE92-4C27-AC1B-6BFF705B80FE}" srcOrd="3" destOrd="0" parTransId="{43798642-CAD2-4E6B-A982-C080FB6B1732}" sibTransId="{2B751E8E-67D9-44C5-AD23-9EC71A7EC1B8}"/>
    <dgm:cxn modelId="{35EA127D-4DCE-42C7-8718-57A8D041C1B6}" type="presOf" srcId="{BFB15532-74AC-4853-89EC-743FA64BDE27}" destId="{4E22D374-ABE1-4EB5-9EAC-45253FBDBE5F}" srcOrd="0" destOrd="0" presId="urn:microsoft.com/office/officeart/2005/8/layout/bProcess2"/>
    <dgm:cxn modelId="{5A40F535-C366-4238-A4DA-77B720808B5F}" type="presOf" srcId="{58797FA8-9A01-4AAF-BE8A-A23AD29617A2}" destId="{FF35F2EC-72CA-4117-9788-E71A014D5419}" srcOrd="0" destOrd="0" presId="urn:microsoft.com/office/officeart/2005/8/layout/bProcess2"/>
    <dgm:cxn modelId="{ACC49B67-93CF-4076-AFCB-97AD03112921}" type="presOf" srcId="{57B5B219-402F-4348-AC21-BB7331C9CD6F}" destId="{D9D63A39-6030-40B8-A0DA-61F5E07CC96C}" srcOrd="0" destOrd="0" presId="urn:microsoft.com/office/officeart/2005/8/layout/bProcess2"/>
    <dgm:cxn modelId="{D730BFDE-9E98-48D0-9AA8-3718F579CEE3}" type="presOf" srcId="{A731CC01-BE92-4C27-AC1B-6BFF705B80FE}" destId="{575C4A12-44F0-46C7-B264-F6FB6C600B7C}" srcOrd="0" destOrd="0" presId="urn:microsoft.com/office/officeart/2005/8/layout/bProcess2"/>
    <dgm:cxn modelId="{FC14E116-E160-4EEC-83DC-A9E1FFA20B84}" srcId="{4D873529-522B-4CC0-A635-B4751EB594B3}" destId="{0DB185CD-C0CA-4221-8A87-FF4ED73732AA}" srcOrd="9" destOrd="0" parTransId="{A3A7AF70-9339-4408-80C5-71365D3BCAF2}" sibTransId="{57B5B219-402F-4348-AC21-BB7331C9CD6F}"/>
    <dgm:cxn modelId="{B6FED2E7-9D95-4AAA-88FF-89236E9A3807}" type="presOf" srcId="{585D0007-5196-4042-8881-84F5C609F2E8}" destId="{1B293BEE-D21D-45D6-8B4B-F4C5CAACD555}" srcOrd="0" destOrd="0" presId="urn:microsoft.com/office/officeart/2005/8/layout/bProcess2"/>
    <dgm:cxn modelId="{E077E431-966A-42C4-9090-633B23BDDD53}" type="presOf" srcId="{66A1EC02-4E89-4CBD-A39E-5613041C13A1}" destId="{4B7DFBDB-5DC0-4D90-A7D3-76D0E947F5BB}" srcOrd="0" destOrd="0" presId="urn:microsoft.com/office/officeart/2005/8/layout/bProcess2"/>
    <dgm:cxn modelId="{7A0EB34A-8786-4D5A-B70C-AA3ED75DC200}" srcId="{4D873529-522B-4CC0-A635-B4751EB594B3}" destId="{8650A694-291D-4855-9705-B476EB261BC4}" srcOrd="8" destOrd="0" parTransId="{3AB18BFF-D498-4D84-9EB1-504883402DB2}" sibTransId="{66A1EC02-4E89-4CBD-A39E-5613041C13A1}"/>
    <dgm:cxn modelId="{E2D697B8-C7D1-4D41-86F5-2832C4F3D384}" srcId="{4D873529-522B-4CC0-A635-B4751EB594B3}" destId="{585D0007-5196-4042-8881-84F5C609F2E8}" srcOrd="10" destOrd="0" parTransId="{3AEC7C3F-082F-46BA-81FE-5EE1454535C1}" sibTransId="{7463FAEC-41BA-4C8D-BBBC-7B04A95922EF}"/>
    <dgm:cxn modelId="{FDB21794-B731-496B-BDE3-B77440F92D09}" type="presOf" srcId="{9EB1AAE2-2BE8-4F94-AE45-DD4C1E6ED27B}" destId="{C10DEEE6-5539-4F3A-B0DC-BF76E4CC4639}" srcOrd="0" destOrd="0" presId="urn:microsoft.com/office/officeart/2005/8/layout/bProcess2"/>
    <dgm:cxn modelId="{61048EEE-CA80-426D-AF69-1F1A59CFFC19}" type="presParOf" srcId="{3E619704-1D74-476A-BCE8-6C86623D25AB}" destId="{5639C8A3-44C4-4A7D-91D2-AEECE3A9DBED}" srcOrd="0" destOrd="0" presId="urn:microsoft.com/office/officeart/2005/8/layout/bProcess2"/>
    <dgm:cxn modelId="{61FC2715-C79D-4292-A70F-E79701A5B620}" type="presParOf" srcId="{3E619704-1D74-476A-BCE8-6C86623D25AB}" destId="{07433E71-678D-461F-A0C5-433D80A2446D}" srcOrd="1" destOrd="0" presId="urn:microsoft.com/office/officeart/2005/8/layout/bProcess2"/>
    <dgm:cxn modelId="{73841E8B-7F99-4053-8857-DEE39C1B083C}" type="presParOf" srcId="{3E619704-1D74-476A-BCE8-6C86623D25AB}" destId="{29F86BBE-739F-422F-A29A-4D8795EECE5A}" srcOrd="2" destOrd="0" presId="urn:microsoft.com/office/officeart/2005/8/layout/bProcess2"/>
    <dgm:cxn modelId="{276E3B86-5347-4F8A-BA7A-ED1625926885}" type="presParOf" srcId="{29F86BBE-739F-422F-A29A-4D8795EECE5A}" destId="{02761E5A-9079-47E0-BA2C-8B66C5C43331}" srcOrd="0" destOrd="0" presId="urn:microsoft.com/office/officeart/2005/8/layout/bProcess2"/>
    <dgm:cxn modelId="{32D27D8E-692A-42E4-88BE-6F78D6ACD07B}" type="presParOf" srcId="{29F86BBE-739F-422F-A29A-4D8795EECE5A}" destId="{B92049FE-BC1A-4941-8CCB-FE0480827DF3}" srcOrd="1" destOrd="0" presId="urn:microsoft.com/office/officeart/2005/8/layout/bProcess2"/>
    <dgm:cxn modelId="{70F88101-6AB0-4628-8377-CC4FA5B7796D}" type="presParOf" srcId="{3E619704-1D74-476A-BCE8-6C86623D25AB}" destId="{472D4828-9235-483D-A101-E50EF30EF38F}" srcOrd="3" destOrd="0" presId="urn:microsoft.com/office/officeart/2005/8/layout/bProcess2"/>
    <dgm:cxn modelId="{A94D3A93-EA3F-4B04-99BB-D7A997EF0823}" type="presParOf" srcId="{3E619704-1D74-476A-BCE8-6C86623D25AB}" destId="{DB0F2876-5946-4135-B883-0E132DE3BB81}" srcOrd="4" destOrd="0" presId="urn:microsoft.com/office/officeart/2005/8/layout/bProcess2"/>
    <dgm:cxn modelId="{DC58AB3E-16C8-48EA-BDF4-574485480F67}" type="presParOf" srcId="{DB0F2876-5946-4135-B883-0E132DE3BB81}" destId="{D1058ADA-70CF-452A-8315-3992DE223993}" srcOrd="0" destOrd="0" presId="urn:microsoft.com/office/officeart/2005/8/layout/bProcess2"/>
    <dgm:cxn modelId="{97CA300B-5032-4EAB-B34C-3A287B50F4CF}" type="presParOf" srcId="{DB0F2876-5946-4135-B883-0E132DE3BB81}" destId="{E1F3025B-FE86-45DA-B78E-452F3B7BCB99}" srcOrd="1" destOrd="0" presId="urn:microsoft.com/office/officeart/2005/8/layout/bProcess2"/>
    <dgm:cxn modelId="{E5654736-BE6F-4A89-BAD6-823D6C885CDB}" type="presParOf" srcId="{3E619704-1D74-476A-BCE8-6C86623D25AB}" destId="{532D1EF3-D619-46C8-89BF-AA6426599C19}" srcOrd="5" destOrd="0" presId="urn:microsoft.com/office/officeart/2005/8/layout/bProcess2"/>
    <dgm:cxn modelId="{89E888F1-CD42-413C-AD44-E74E95F2CE92}" type="presParOf" srcId="{3E619704-1D74-476A-BCE8-6C86623D25AB}" destId="{D61A389F-EBD3-46FC-9CDC-605FA9E0DC8E}" srcOrd="6" destOrd="0" presId="urn:microsoft.com/office/officeart/2005/8/layout/bProcess2"/>
    <dgm:cxn modelId="{206771B9-C388-471B-9A64-9E9DCA96B167}" type="presParOf" srcId="{D61A389F-EBD3-46FC-9CDC-605FA9E0DC8E}" destId="{15FDB968-D244-4E6A-ACE1-70D9A50820CA}" srcOrd="0" destOrd="0" presId="urn:microsoft.com/office/officeart/2005/8/layout/bProcess2"/>
    <dgm:cxn modelId="{9A6E5A16-F416-4420-B7B2-6CF63CF440D9}" type="presParOf" srcId="{D61A389F-EBD3-46FC-9CDC-605FA9E0DC8E}" destId="{575C4A12-44F0-46C7-B264-F6FB6C600B7C}" srcOrd="1" destOrd="0" presId="urn:microsoft.com/office/officeart/2005/8/layout/bProcess2"/>
    <dgm:cxn modelId="{AB780A07-D797-4EC5-A960-CB7BA40D9FC0}" type="presParOf" srcId="{3E619704-1D74-476A-BCE8-6C86623D25AB}" destId="{63FA095B-5231-4E92-9062-D9B7F347E179}" srcOrd="7" destOrd="0" presId="urn:microsoft.com/office/officeart/2005/8/layout/bProcess2"/>
    <dgm:cxn modelId="{5400B07B-B5ED-43C6-B5FD-5C9E47BB1ECC}" type="presParOf" srcId="{3E619704-1D74-476A-BCE8-6C86623D25AB}" destId="{68AB005D-BB08-4685-9C1A-1A5D3D87759E}" srcOrd="8" destOrd="0" presId="urn:microsoft.com/office/officeart/2005/8/layout/bProcess2"/>
    <dgm:cxn modelId="{E4526D09-CD47-473F-B508-2A877EA30E0B}" type="presParOf" srcId="{68AB005D-BB08-4685-9C1A-1A5D3D87759E}" destId="{9F251E0E-573F-4732-AEAC-C379A5A53401}" srcOrd="0" destOrd="0" presId="urn:microsoft.com/office/officeart/2005/8/layout/bProcess2"/>
    <dgm:cxn modelId="{8E1FBFD9-BE9D-49BD-A61C-2704F8705E98}" type="presParOf" srcId="{68AB005D-BB08-4685-9C1A-1A5D3D87759E}" destId="{647F9E10-9180-4125-82D3-23FBFFFCA4F0}" srcOrd="1" destOrd="0" presId="urn:microsoft.com/office/officeart/2005/8/layout/bProcess2"/>
    <dgm:cxn modelId="{2DF1DBE4-3CF9-49D6-A0AE-1297A40A40FB}" type="presParOf" srcId="{3E619704-1D74-476A-BCE8-6C86623D25AB}" destId="{D4073FB9-4DD1-41CC-B724-FAF4B411B1AB}" srcOrd="9" destOrd="0" presId="urn:microsoft.com/office/officeart/2005/8/layout/bProcess2"/>
    <dgm:cxn modelId="{38138DA9-8C7E-4ED0-B158-11E368AA5DC5}" type="presParOf" srcId="{3E619704-1D74-476A-BCE8-6C86623D25AB}" destId="{69E3C89A-0D49-41EF-80F4-2FA0B82E80C6}" srcOrd="10" destOrd="0" presId="urn:microsoft.com/office/officeart/2005/8/layout/bProcess2"/>
    <dgm:cxn modelId="{365D2C6E-D4B7-4540-9CFD-F5883F1D8E08}" type="presParOf" srcId="{69E3C89A-0D49-41EF-80F4-2FA0B82E80C6}" destId="{19F7FBF1-DBB0-48FF-BD39-6BEE91A3B525}" srcOrd="0" destOrd="0" presId="urn:microsoft.com/office/officeart/2005/8/layout/bProcess2"/>
    <dgm:cxn modelId="{B186E0C5-8531-4A06-B217-D9DD55181127}" type="presParOf" srcId="{69E3C89A-0D49-41EF-80F4-2FA0B82E80C6}" destId="{C10DEEE6-5539-4F3A-B0DC-BF76E4CC4639}" srcOrd="1" destOrd="0" presId="urn:microsoft.com/office/officeart/2005/8/layout/bProcess2"/>
    <dgm:cxn modelId="{61FEEE6D-01FF-4363-8A12-9C17B579051A}" type="presParOf" srcId="{3E619704-1D74-476A-BCE8-6C86623D25AB}" destId="{B0E074B6-B8F7-46D1-8C96-AA8B41311339}" srcOrd="11" destOrd="0" presId="urn:microsoft.com/office/officeart/2005/8/layout/bProcess2"/>
    <dgm:cxn modelId="{9BA84B23-3B55-4979-ABD4-D494E4BB1BF6}" type="presParOf" srcId="{3E619704-1D74-476A-BCE8-6C86623D25AB}" destId="{403BA22F-3752-4FF8-BF23-58C16050BAA3}" srcOrd="12" destOrd="0" presId="urn:microsoft.com/office/officeart/2005/8/layout/bProcess2"/>
    <dgm:cxn modelId="{492D39C9-B1D8-46FE-83BE-3F8016018831}" type="presParOf" srcId="{403BA22F-3752-4FF8-BF23-58C16050BAA3}" destId="{213F897F-3896-45EB-B71E-64C3F13F7AEB}" srcOrd="0" destOrd="0" presId="urn:microsoft.com/office/officeart/2005/8/layout/bProcess2"/>
    <dgm:cxn modelId="{5F638F85-0487-4B62-9067-A1812E21EA8D}" type="presParOf" srcId="{403BA22F-3752-4FF8-BF23-58C16050BAA3}" destId="{92DDB02F-1A4E-41A2-96CC-B1225B8856F9}" srcOrd="1" destOrd="0" presId="urn:microsoft.com/office/officeart/2005/8/layout/bProcess2"/>
    <dgm:cxn modelId="{985E4ACB-E719-484D-9467-E6A6BCE4646A}" type="presParOf" srcId="{3E619704-1D74-476A-BCE8-6C86623D25AB}" destId="{DDCFE416-4139-4F1E-95C2-55C90A734BD8}" srcOrd="13" destOrd="0" presId="urn:microsoft.com/office/officeart/2005/8/layout/bProcess2"/>
    <dgm:cxn modelId="{9F7A1848-7C24-4A7F-9728-47AF975DB661}" type="presParOf" srcId="{3E619704-1D74-476A-BCE8-6C86623D25AB}" destId="{1FEBE373-A1C2-460A-828A-52D052FF20C5}" srcOrd="14" destOrd="0" presId="urn:microsoft.com/office/officeart/2005/8/layout/bProcess2"/>
    <dgm:cxn modelId="{AFE3BCDB-CDC9-43A6-89F5-9C3E809A8FBC}" type="presParOf" srcId="{1FEBE373-A1C2-460A-828A-52D052FF20C5}" destId="{FCA885C7-71B2-4139-8E15-1DCCD762208A}" srcOrd="0" destOrd="0" presId="urn:microsoft.com/office/officeart/2005/8/layout/bProcess2"/>
    <dgm:cxn modelId="{4FFBCD4F-F6DE-4BE0-BDB1-1A69D0A200FD}" type="presParOf" srcId="{1FEBE373-A1C2-460A-828A-52D052FF20C5}" destId="{EE755A94-DA25-4442-BC97-6EE7A3EAA8E1}" srcOrd="1" destOrd="0" presId="urn:microsoft.com/office/officeart/2005/8/layout/bProcess2"/>
    <dgm:cxn modelId="{5DB81419-E3CA-4CAC-9614-7B39955E8180}" type="presParOf" srcId="{3E619704-1D74-476A-BCE8-6C86623D25AB}" destId="{4E22D374-ABE1-4EB5-9EAC-45253FBDBE5F}" srcOrd="15" destOrd="0" presId="urn:microsoft.com/office/officeart/2005/8/layout/bProcess2"/>
    <dgm:cxn modelId="{A07E033C-C0D3-4B0A-A1F0-53E0FD7A230D}" type="presParOf" srcId="{3E619704-1D74-476A-BCE8-6C86623D25AB}" destId="{3C044016-1398-4CB2-8A95-B526E36B3B17}" srcOrd="16" destOrd="0" presId="urn:microsoft.com/office/officeart/2005/8/layout/bProcess2"/>
    <dgm:cxn modelId="{06CDC8DE-C15D-4041-9D51-BC433C7E9354}" type="presParOf" srcId="{3C044016-1398-4CB2-8A95-B526E36B3B17}" destId="{E909CAEB-A8AF-4BEB-97C2-E74BD2B0427C}" srcOrd="0" destOrd="0" presId="urn:microsoft.com/office/officeart/2005/8/layout/bProcess2"/>
    <dgm:cxn modelId="{2E7BC935-31D8-41BB-8A7A-F4CBEE57211E}" type="presParOf" srcId="{3C044016-1398-4CB2-8A95-B526E36B3B17}" destId="{D066EE02-CE9D-41B5-94E3-E3F2B6089325}" srcOrd="1" destOrd="0" presId="urn:microsoft.com/office/officeart/2005/8/layout/bProcess2"/>
    <dgm:cxn modelId="{B4999F5D-68DC-4A60-BD9F-507E1CA5914C}" type="presParOf" srcId="{3E619704-1D74-476A-BCE8-6C86623D25AB}" destId="{4B7DFBDB-5DC0-4D90-A7D3-76D0E947F5BB}" srcOrd="17" destOrd="0" presId="urn:microsoft.com/office/officeart/2005/8/layout/bProcess2"/>
    <dgm:cxn modelId="{EBD458B4-9885-4104-AA57-0064249E11C1}" type="presParOf" srcId="{3E619704-1D74-476A-BCE8-6C86623D25AB}" destId="{F00CC87A-0D66-4792-9F7F-733C0B6B047D}" srcOrd="18" destOrd="0" presId="urn:microsoft.com/office/officeart/2005/8/layout/bProcess2"/>
    <dgm:cxn modelId="{FA3E3A7A-E5B2-4D56-B04B-B1C9D22DA4C3}" type="presParOf" srcId="{F00CC87A-0D66-4792-9F7F-733C0B6B047D}" destId="{FBCD279D-7333-4384-9EDD-F8B0134AE1DF}" srcOrd="0" destOrd="0" presId="urn:microsoft.com/office/officeart/2005/8/layout/bProcess2"/>
    <dgm:cxn modelId="{A05864D2-9389-4CE5-A23B-DE3666CB5492}" type="presParOf" srcId="{F00CC87A-0D66-4792-9F7F-733C0B6B047D}" destId="{5ADDBD7C-33C2-4046-9D1D-94FE8A08650F}" srcOrd="1" destOrd="0" presId="urn:microsoft.com/office/officeart/2005/8/layout/bProcess2"/>
    <dgm:cxn modelId="{AB4F6D0A-D216-481C-949E-EAB29D101AC8}" type="presParOf" srcId="{3E619704-1D74-476A-BCE8-6C86623D25AB}" destId="{D9D63A39-6030-40B8-A0DA-61F5E07CC96C}" srcOrd="19" destOrd="0" presId="urn:microsoft.com/office/officeart/2005/8/layout/bProcess2"/>
    <dgm:cxn modelId="{2A743AED-73EF-49EC-A630-CCBB2EA3DFAC}" type="presParOf" srcId="{3E619704-1D74-476A-BCE8-6C86623D25AB}" destId="{F87A0AC4-CED5-498D-8FEA-B138F69860D9}" srcOrd="20" destOrd="0" presId="urn:microsoft.com/office/officeart/2005/8/layout/bProcess2"/>
    <dgm:cxn modelId="{9E501F0F-10D4-41D5-AAAD-C7A3591B5F34}" type="presParOf" srcId="{F87A0AC4-CED5-498D-8FEA-B138F69860D9}" destId="{301735E3-FD0E-4E68-A3DE-F99DF108EA5E}" srcOrd="0" destOrd="0" presId="urn:microsoft.com/office/officeart/2005/8/layout/bProcess2"/>
    <dgm:cxn modelId="{36C639AC-FA17-4FF8-B265-F0EB0CFA49C3}" type="presParOf" srcId="{F87A0AC4-CED5-498D-8FEA-B138F69860D9}" destId="{1B293BEE-D21D-45D6-8B4B-F4C5CAACD555}" srcOrd="1" destOrd="0" presId="urn:microsoft.com/office/officeart/2005/8/layout/bProcess2"/>
    <dgm:cxn modelId="{B68D19C4-C8AF-44C1-9E71-F77623ABE28A}" type="presParOf" srcId="{3E619704-1D74-476A-BCE8-6C86623D25AB}" destId="{A13519E4-2219-428C-97F8-2944FD4ABE04}" srcOrd="21" destOrd="0" presId="urn:microsoft.com/office/officeart/2005/8/layout/bProcess2"/>
    <dgm:cxn modelId="{C0DBE4C5-D196-4D1C-AB18-C2E361C2ED7A}" type="presParOf" srcId="{3E619704-1D74-476A-BCE8-6C86623D25AB}" destId="{3608ED4D-7CE7-49F1-8EB8-E4A6B8F10E02}" srcOrd="22" destOrd="0" presId="urn:microsoft.com/office/officeart/2005/8/layout/bProcess2"/>
    <dgm:cxn modelId="{61005B7D-6B34-4B3E-AEEB-799A306987D7}" type="presParOf" srcId="{3608ED4D-7CE7-49F1-8EB8-E4A6B8F10E02}" destId="{19FFDB38-722D-4D93-BFE6-B3E1BDAA54D4}" srcOrd="0" destOrd="0" presId="urn:microsoft.com/office/officeart/2005/8/layout/bProcess2"/>
    <dgm:cxn modelId="{C4984864-B3EB-4B8F-8AA2-A12046B63AE4}" type="presParOf" srcId="{3608ED4D-7CE7-49F1-8EB8-E4A6B8F10E02}" destId="{E307F195-A501-4016-9AF5-1993C7B715B3}" srcOrd="1" destOrd="0" presId="urn:microsoft.com/office/officeart/2005/8/layout/bProcess2"/>
    <dgm:cxn modelId="{12723D71-1FE0-4C4D-AEF4-D6C1E271F2A7}" type="presParOf" srcId="{3E619704-1D74-476A-BCE8-6C86623D25AB}" destId="{BDE05FB0-C5CE-4576-A068-B2D5EC8E2B74}" srcOrd="23" destOrd="0" presId="urn:microsoft.com/office/officeart/2005/8/layout/bProcess2"/>
    <dgm:cxn modelId="{CD8A172A-AAF5-4747-A91D-8464D7300F7D}" type="presParOf" srcId="{3E619704-1D74-476A-BCE8-6C86623D25AB}" destId="{FF35F2EC-72CA-4117-9788-E71A014D5419}" srcOrd="2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D873529-522B-4CC0-A635-B4751EB594B3}" type="doc">
      <dgm:prSet loTypeId="urn:microsoft.com/office/officeart/2005/8/layout/bProcess2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3B3A24F-75F0-449B-A2F5-F62901FFF043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Alkanes</a:t>
          </a:r>
          <a:endParaRPr lang="en-GB" sz="1600" b="1" dirty="0">
            <a:solidFill>
              <a:schemeClr val="bg1"/>
            </a:solidFill>
          </a:endParaRPr>
        </a:p>
      </dgm:t>
    </dgm:pt>
    <dgm:pt modelId="{15D4DF3A-16D8-402C-A955-51138A4E667D}" type="parTrans" cxnId="{D6D4EB6A-B359-469A-AE8E-5FAAC1BFB14C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1705D001-2522-4BBA-96B9-F1F583D5379F}" type="sibTrans" cxnId="{D6D4EB6A-B359-469A-AE8E-5FAAC1BFB14C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68207652-EB31-428E-93AA-3C15A4FBA189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Alcohols</a:t>
          </a:r>
          <a:endParaRPr lang="en-GB" sz="1600" b="1" dirty="0">
            <a:solidFill>
              <a:schemeClr val="bg1"/>
            </a:solidFill>
          </a:endParaRPr>
        </a:p>
      </dgm:t>
    </dgm:pt>
    <dgm:pt modelId="{02655531-2036-4ABA-A26E-A6B11D45D08E}" type="parTrans" cxnId="{1DEE8534-A0E1-428B-9D04-08956B66F66E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4A2823A0-76A3-4153-8C80-E2CAF6577BDC}" type="sibTrans" cxnId="{1DEE8534-A0E1-428B-9D04-08956B66F66E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147654A4-40EC-4351-A82C-BEF1DE7F0820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Carboxylic Acids</a:t>
          </a:r>
          <a:endParaRPr lang="en-GB" sz="1600" b="1" dirty="0">
            <a:solidFill>
              <a:schemeClr val="bg1"/>
            </a:solidFill>
          </a:endParaRPr>
        </a:p>
      </dgm:t>
    </dgm:pt>
    <dgm:pt modelId="{A3EAAA69-118D-4224-A777-1CFDD81AFFB5}" type="parTrans" cxnId="{782147BB-9529-4CAF-A00C-3D30FE193D0C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C8294B4B-8E82-4B44-A3D6-475FFA3C31A2}" type="sibTrans" cxnId="{782147BB-9529-4CAF-A00C-3D30FE193D0C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A731CC01-BE92-4C27-AC1B-6BFF705B80FE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Energy Changes</a:t>
          </a:r>
          <a:endParaRPr lang="en-GB" sz="1600" b="1" dirty="0">
            <a:solidFill>
              <a:schemeClr val="bg1"/>
            </a:solidFill>
          </a:endParaRPr>
        </a:p>
      </dgm:t>
    </dgm:pt>
    <dgm:pt modelId="{43798642-CAD2-4E6B-A982-C080FB6B1732}" type="parTrans" cxnId="{1221BAF6-0864-47DF-99E7-DA42A6A2ACF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2B751E8E-67D9-44C5-AD23-9EC71A7EC1B8}" type="sibTrans" cxnId="{1221BAF6-0864-47DF-99E7-DA42A6A2ACF0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13F1390D-DE5A-4255-87BF-CF38A6F5B342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Fats and Oils</a:t>
          </a:r>
          <a:endParaRPr lang="en-GB" sz="1600" b="1" dirty="0">
            <a:solidFill>
              <a:schemeClr val="bg1"/>
            </a:solidFill>
          </a:endParaRPr>
        </a:p>
      </dgm:t>
    </dgm:pt>
    <dgm:pt modelId="{B950A00E-668B-43CD-B216-5961CCB959AD}" type="parTrans" cxnId="{72A08969-1927-49EF-A630-D1059768564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58C0FBD7-FA5F-41C2-9E6C-2224C65E2BA3}" type="sibTrans" cxnId="{72A08969-1927-49EF-A630-D1059768564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9EB1AAE2-2BE8-4F94-AE45-DD4C1E6ED27B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Esters</a:t>
          </a:r>
          <a:endParaRPr lang="en-GB" sz="1600" b="1" dirty="0">
            <a:solidFill>
              <a:schemeClr val="bg1"/>
            </a:solidFill>
          </a:endParaRPr>
        </a:p>
      </dgm:t>
    </dgm:pt>
    <dgm:pt modelId="{BB21A63F-A325-4FED-84AC-2B28A088D2A5}" type="parTrans" cxnId="{B64A5FDA-3645-4C54-A14C-5D09FF76595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52F3E7C-C82B-4072-9C58-E9B21DFF10A8}" type="sibTrans" cxnId="{B64A5FDA-3645-4C54-A14C-5D09FF76595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0BFB59AF-B1A9-4DDD-BE4F-57ABAFE5EC73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Equilibrium</a:t>
          </a:r>
          <a:endParaRPr lang="en-GB" sz="1600" b="1" dirty="0">
            <a:solidFill>
              <a:schemeClr val="bg1"/>
            </a:solidFill>
          </a:endParaRPr>
        </a:p>
      </dgm:t>
    </dgm:pt>
    <dgm:pt modelId="{D035B334-934B-404A-B80D-93DBEFD91F71}" type="parTrans" cxnId="{1FC220DD-E486-45F2-8BED-FF1628EB67FB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EBD982F2-65A1-4655-A933-210433389F61}" type="sibTrans" cxnId="{1FC220DD-E486-45F2-8BED-FF1628EB67FB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A4211D73-E69B-4712-8D60-07B2D2326FE0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Chromotography</a:t>
          </a:r>
          <a:endParaRPr lang="en-GB" sz="1600" b="1" dirty="0">
            <a:solidFill>
              <a:schemeClr val="bg1"/>
            </a:solidFill>
          </a:endParaRPr>
        </a:p>
      </dgm:t>
    </dgm:pt>
    <dgm:pt modelId="{E11627AB-46D7-4D8C-AD85-B9E965FA84AB}" type="parTrans" cxnId="{7ACF1B68-D57A-47DD-A0DC-24885F4A30AA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FB15532-74AC-4853-89EC-743FA64BDE27}" type="sibTrans" cxnId="{7ACF1B68-D57A-47DD-A0DC-24885F4A30AA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58797FA8-9A01-4AAF-BE8A-A23AD29617A2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Atom Economy</a:t>
          </a:r>
          <a:endParaRPr lang="en-GB" sz="1600" b="1" dirty="0">
            <a:solidFill>
              <a:schemeClr val="bg1"/>
            </a:solidFill>
          </a:endParaRPr>
        </a:p>
      </dgm:t>
    </dgm:pt>
    <dgm:pt modelId="{F9618130-3C04-4FB4-8F0A-3DDEB88B9E94}" type="parTrans" cxnId="{A39A871D-533F-43AB-83B3-EA933CB82F7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C961D818-8296-47CC-81B9-3C9776B4B1D0}" type="sibTrans" cxnId="{A39A871D-533F-43AB-83B3-EA933CB82F7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8650A694-291D-4855-9705-B476EB261BC4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Gas Chromotography</a:t>
          </a:r>
          <a:endParaRPr lang="en-GB" sz="1600" b="1" dirty="0">
            <a:solidFill>
              <a:schemeClr val="bg1"/>
            </a:solidFill>
          </a:endParaRPr>
        </a:p>
      </dgm:t>
    </dgm:pt>
    <dgm:pt modelId="{3AB18BFF-D498-4D84-9EB1-504883402DB2}" type="parTrans" cxnId="{7A0EB34A-8786-4D5A-B70C-AA3ED75DC20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66A1EC02-4E89-4CBD-A39E-5613041C13A1}" type="sibTrans" cxnId="{7A0EB34A-8786-4D5A-B70C-AA3ED75DC200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0DB185CD-C0CA-4221-8A87-FF4ED73732AA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Titrations</a:t>
          </a:r>
          <a:endParaRPr lang="en-GB" sz="1600" b="1" dirty="0">
            <a:solidFill>
              <a:schemeClr val="bg1"/>
            </a:solidFill>
          </a:endParaRPr>
        </a:p>
      </dgm:t>
    </dgm:pt>
    <dgm:pt modelId="{A3A7AF70-9339-4408-80C5-71365D3BCAF2}" type="parTrans" cxnId="{FC14E116-E160-4EEC-83DC-A9E1FFA20B84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57B5B219-402F-4348-AC21-BB7331C9CD6F}" type="sibTrans" cxnId="{FC14E116-E160-4EEC-83DC-A9E1FFA20B84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585D0007-5196-4042-8881-84F5C609F2E8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Catalysts</a:t>
          </a:r>
          <a:endParaRPr lang="en-GB" sz="1600" b="1" dirty="0">
            <a:solidFill>
              <a:schemeClr val="bg1"/>
            </a:solidFill>
          </a:endParaRPr>
        </a:p>
      </dgm:t>
    </dgm:pt>
    <dgm:pt modelId="{3AEC7C3F-082F-46BA-81FE-5EE1454535C1}" type="parTrans" cxnId="{E2D697B8-C7D1-4D41-86F5-2832C4F3D384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7463FAEC-41BA-4C8D-BBBC-7B04A95922EF}" type="sibTrans" cxnId="{E2D697B8-C7D1-4D41-86F5-2832C4F3D384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34D78D11-9834-4F3D-BF77-9F5EC1295E15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Green Chemistry</a:t>
          </a:r>
          <a:endParaRPr lang="en-GB" sz="1600" b="1" dirty="0">
            <a:solidFill>
              <a:schemeClr val="bg1"/>
            </a:solidFill>
          </a:endParaRPr>
        </a:p>
      </dgm:t>
    </dgm:pt>
    <dgm:pt modelId="{40D502B5-DA8F-486C-B27E-25BEB7C61B4A}" type="parTrans" cxnId="{B1F2C687-7D42-4782-93CD-F119803D946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7C3D318-89CA-4D72-89AC-497C2A16CF22}" type="sibTrans" cxnId="{B1F2C687-7D42-4782-93CD-F119803D946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3E619704-1D74-476A-BCE8-6C86623D25AB}" type="pres">
      <dgm:prSet presAssocID="{4D873529-522B-4CC0-A635-B4751EB594B3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5639C8A3-44C4-4A7D-91D2-AEECE3A9DBED}" type="pres">
      <dgm:prSet presAssocID="{A3B3A24F-75F0-449B-A2F5-F62901FFF043}" presName="firstNode" presStyleLbl="node1" presStyleIdx="0" presStyleCnt="13" custLinFactNeighborX="-2082" custLinFactNeighborY="-1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433E71-678D-461F-A0C5-433D80A2446D}" type="pres">
      <dgm:prSet presAssocID="{1705D001-2522-4BBA-96B9-F1F583D5379F}" presName="sibTrans" presStyleLbl="sibTrans2D1" presStyleIdx="0" presStyleCnt="12"/>
      <dgm:spPr/>
      <dgm:t>
        <a:bodyPr/>
        <a:lstStyle/>
        <a:p>
          <a:endParaRPr lang="en-GB"/>
        </a:p>
      </dgm:t>
    </dgm:pt>
    <dgm:pt modelId="{29F86BBE-739F-422F-A29A-4D8795EECE5A}" type="pres">
      <dgm:prSet presAssocID="{68207652-EB31-428E-93AA-3C15A4FBA189}" presName="middleNode" presStyleCnt="0"/>
      <dgm:spPr/>
    </dgm:pt>
    <dgm:pt modelId="{02761E5A-9079-47E0-BA2C-8B66C5C43331}" type="pres">
      <dgm:prSet presAssocID="{68207652-EB31-428E-93AA-3C15A4FBA189}" presName="padding" presStyleLbl="node1" presStyleIdx="0" presStyleCnt="13"/>
      <dgm:spPr/>
    </dgm:pt>
    <dgm:pt modelId="{B92049FE-BC1A-4941-8CCB-FE0480827DF3}" type="pres">
      <dgm:prSet presAssocID="{68207652-EB31-428E-93AA-3C15A4FBA189}" presName="shape" presStyleLbl="node1" presStyleIdx="1" presStyleCnt="13" custScaleX="153358" custScaleY="1616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2D4828-9235-483D-A101-E50EF30EF38F}" type="pres">
      <dgm:prSet presAssocID="{4A2823A0-76A3-4153-8C80-E2CAF6577BDC}" presName="sibTrans" presStyleLbl="sibTrans2D1" presStyleIdx="1" presStyleCnt="12"/>
      <dgm:spPr/>
      <dgm:t>
        <a:bodyPr/>
        <a:lstStyle/>
        <a:p>
          <a:endParaRPr lang="en-GB"/>
        </a:p>
      </dgm:t>
    </dgm:pt>
    <dgm:pt modelId="{DB0F2876-5946-4135-B883-0E132DE3BB81}" type="pres">
      <dgm:prSet presAssocID="{147654A4-40EC-4351-A82C-BEF1DE7F0820}" presName="middleNode" presStyleCnt="0"/>
      <dgm:spPr/>
    </dgm:pt>
    <dgm:pt modelId="{D1058ADA-70CF-452A-8315-3992DE223993}" type="pres">
      <dgm:prSet presAssocID="{147654A4-40EC-4351-A82C-BEF1DE7F0820}" presName="padding" presStyleLbl="node1" presStyleIdx="1" presStyleCnt="13"/>
      <dgm:spPr/>
    </dgm:pt>
    <dgm:pt modelId="{E1F3025B-FE86-45DA-B78E-452F3B7BCB99}" type="pres">
      <dgm:prSet presAssocID="{147654A4-40EC-4351-A82C-BEF1DE7F0820}" presName="shape" presStyleLbl="node1" presStyleIdx="2" presStyleCnt="13" custScaleX="153358" custScaleY="1449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2D1EF3-D619-46C8-89BF-AA6426599C19}" type="pres">
      <dgm:prSet presAssocID="{C8294B4B-8E82-4B44-A3D6-475FFA3C31A2}" presName="sibTrans" presStyleLbl="sibTrans2D1" presStyleIdx="2" presStyleCnt="12"/>
      <dgm:spPr/>
      <dgm:t>
        <a:bodyPr/>
        <a:lstStyle/>
        <a:p>
          <a:endParaRPr lang="en-GB"/>
        </a:p>
      </dgm:t>
    </dgm:pt>
    <dgm:pt modelId="{D61A389F-EBD3-46FC-9CDC-605FA9E0DC8E}" type="pres">
      <dgm:prSet presAssocID="{A731CC01-BE92-4C27-AC1B-6BFF705B80FE}" presName="middleNode" presStyleCnt="0"/>
      <dgm:spPr/>
    </dgm:pt>
    <dgm:pt modelId="{15FDB968-D244-4E6A-ACE1-70D9A50820CA}" type="pres">
      <dgm:prSet presAssocID="{A731CC01-BE92-4C27-AC1B-6BFF705B80FE}" presName="padding" presStyleLbl="node1" presStyleIdx="2" presStyleCnt="13"/>
      <dgm:spPr/>
    </dgm:pt>
    <dgm:pt modelId="{575C4A12-44F0-46C7-B264-F6FB6C600B7C}" type="pres">
      <dgm:prSet presAssocID="{A731CC01-BE92-4C27-AC1B-6BFF705B80FE}" presName="shape" presStyleLbl="node1" presStyleIdx="3" presStyleCnt="13" custScaleX="153233" custScaleY="1503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FA095B-5231-4E92-9062-D9B7F347E179}" type="pres">
      <dgm:prSet presAssocID="{2B751E8E-67D9-44C5-AD23-9EC71A7EC1B8}" presName="sibTrans" presStyleLbl="sibTrans2D1" presStyleIdx="3" presStyleCnt="12"/>
      <dgm:spPr/>
      <dgm:t>
        <a:bodyPr/>
        <a:lstStyle/>
        <a:p>
          <a:endParaRPr lang="en-GB"/>
        </a:p>
      </dgm:t>
    </dgm:pt>
    <dgm:pt modelId="{68AB005D-BB08-4685-9C1A-1A5D3D87759E}" type="pres">
      <dgm:prSet presAssocID="{13F1390D-DE5A-4255-87BF-CF38A6F5B342}" presName="middleNode" presStyleCnt="0"/>
      <dgm:spPr/>
    </dgm:pt>
    <dgm:pt modelId="{9F251E0E-573F-4732-AEAC-C379A5A53401}" type="pres">
      <dgm:prSet presAssocID="{13F1390D-DE5A-4255-87BF-CF38A6F5B342}" presName="padding" presStyleLbl="node1" presStyleIdx="3" presStyleCnt="13"/>
      <dgm:spPr/>
    </dgm:pt>
    <dgm:pt modelId="{647F9E10-9180-4125-82D3-23FBFFFCA4F0}" type="pres">
      <dgm:prSet presAssocID="{13F1390D-DE5A-4255-87BF-CF38A6F5B342}" presName="shape" presStyleLbl="node1" presStyleIdx="4" presStyleCnt="13" custScaleX="156181" custScaleY="1488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073FB9-4DD1-41CC-B724-FAF4B411B1AB}" type="pres">
      <dgm:prSet presAssocID="{58C0FBD7-FA5F-41C2-9E6C-2224C65E2BA3}" presName="sibTrans" presStyleLbl="sibTrans2D1" presStyleIdx="4" presStyleCnt="12"/>
      <dgm:spPr/>
      <dgm:t>
        <a:bodyPr/>
        <a:lstStyle/>
        <a:p>
          <a:endParaRPr lang="en-GB"/>
        </a:p>
      </dgm:t>
    </dgm:pt>
    <dgm:pt modelId="{69E3C89A-0D49-41EF-80F4-2FA0B82E80C6}" type="pres">
      <dgm:prSet presAssocID="{9EB1AAE2-2BE8-4F94-AE45-DD4C1E6ED27B}" presName="middleNode" presStyleCnt="0"/>
      <dgm:spPr/>
    </dgm:pt>
    <dgm:pt modelId="{19F7FBF1-DBB0-48FF-BD39-6BEE91A3B525}" type="pres">
      <dgm:prSet presAssocID="{9EB1AAE2-2BE8-4F94-AE45-DD4C1E6ED27B}" presName="padding" presStyleLbl="node1" presStyleIdx="4" presStyleCnt="13"/>
      <dgm:spPr/>
    </dgm:pt>
    <dgm:pt modelId="{C10DEEE6-5539-4F3A-B0DC-BF76E4CC4639}" type="pres">
      <dgm:prSet presAssocID="{9EB1AAE2-2BE8-4F94-AE45-DD4C1E6ED27B}" presName="shape" presStyleLbl="node1" presStyleIdx="5" presStyleCnt="13" custScaleX="170189" custScaleY="1619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E074B6-B8F7-46D1-8C96-AA8B41311339}" type="pres">
      <dgm:prSet presAssocID="{B52F3E7C-C82B-4072-9C58-E9B21DFF10A8}" presName="sibTrans" presStyleLbl="sibTrans2D1" presStyleIdx="5" presStyleCnt="12"/>
      <dgm:spPr/>
      <dgm:t>
        <a:bodyPr/>
        <a:lstStyle/>
        <a:p>
          <a:endParaRPr lang="en-GB"/>
        </a:p>
      </dgm:t>
    </dgm:pt>
    <dgm:pt modelId="{403BA22F-3752-4FF8-BF23-58C16050BAA3}" type="pres">
      <dgm:prSet presAssocID="{0BFB59AF-B1A9-4DDD-BE4F-57ABAFE5EC73}" presName="middleNode" presStyleCnt="0"/>
      <dgm:spPr/>
    </dgm:pt>
    <dgm:pt modelId="{213F897F-3896-45EB-B71E-64C3F13F7AEB}" type="pres">
      <dgm:prSet presAssocID="{0BFB59AF-B1A9-4DDD-BE4F-57ABAFE5EC73}" presName="padding" presStyleLbl="node1" presStyleIdx="5" presStyleCnt="13"/>
      <dgm:spPr/>
    </dgm:pt>
    <dgm:pt modelId="{92DDB02F-1A4E-41A2-96CC-B1225B8856F9}" type="pres">
      <dgm:prSet presAssocID="{0BFB59AF-B1A9-4DDD-BE4F-57ABAFE5EC73}" presName="shape" presStyleLbl="node1" presStyleIdx="6" presStyleCnt="13" custScaleX="215032" custScaleY="1425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CFE416-4139-4F1E-95C2-55C90A734BD8}" type="pres">
      <dgm:prSet presAssocID="{EBD982F2-65A1-4655-A933-210433389F61}" presName="sibTrans" presStyleLbl="sibTrans2D1" presStyleIdx="6" presStyleCnt="12"/>
      <dgm:spPr/>
      <dgm:t>
        <a:bodyPr/>
        <a:lstStyle/>
        <a:p>
          <a:endParaRPr lang="en-GB"/>
        </a:p>
      </dgm:t>
    </dgm:pt>
    <dgm:pt modelId="{1FEBE373-A1C2-460A-828A-52D052FF20C5}" type="pres">
      <dgm:prSet presAssocID="{A4211D73-E69B-4712-8D60-07B2D2326FE0}" presName="middleNode" presStyleCnt="0"/>
      <dgm:spPr/>
    </dgm:pt>
    <dgm:pt modelId="{FCA885C7-71B2-4139-8E15-1DCCD762208A}" type="pres">
      <dgm:prSet presAssocID="{A4211D73-E69B-4712-8D60-07B2D2326FE0}" presName="padding" presStyleLbl="node1" presStyleIdx="6" presStyleCnt="13"/>
      <dgm:spPr/>
    </dgm:pt>
    <dgm:pt modelId="{EE755A94-DA25-4442-BC97-6EE7A3EAA8E1}" type="pres">
      <dgm:prSet presAssocID="{A4211D73-E69B-4712-8D60-07B2D2326FE0}" presName="shape" presStyleLbl="node1" presStyleIdx="7" presStyleCnt="13" custScaleX="251892" custScaleY="1616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22D374-ABE1-4EB5-9EAC-45253FBDBE5F}" type="pres">
      <dgm:prSet presAssocID="{BFB15532-74AC-4853-89EC-743FA64BDE27}" presName="sibTrans" presStyleLbl="sibTrans2D1" presStyleIdx="7" presStyleCnt="12"/>
      <dgm:spPr/>
      <dgm:t>
        <a:bodyPr/>
        <a:lstStyle/>
        <a:p>
          <a:endParaRPr lang="en-GB"/>
        </a:p>
      </dgm:t>
    </dgm:pt>
    <dgm:pt modelId="{3C044016-1398-4CB2-8A95-B526E36B3B17}" type="pres">
      <dgm:prSet presAssocID="{8650A694-291D-4855-9705-B476EB261BC4}" presName="middleNode" presStyleCnt="0"/>
      <dgm:spPr/>
    </dgm:pt>
    <dgm:pt modelId="{E909CAEB-A8AF-4BEB-97C2-E74BD2B0427C}" type="pres">
      <dgm:prSet presAssocID="{8650A694-291D-4855-9705-B476EB261BC4}" presName="padding" presStyleLbl="node1" presStyleIdx="7" presStyleCnt="13"/>
      <dgm:spPr/>
    </dgm:pt>
    <dgm:pt modelId="{D066EE02-CE9D-41B5-94E3-E3F2B6089325}" type="pres">
      <dgm:prSet presAssocID="{8650A694-291D-4855-9705-B476EB261BC4}" presName="shape" presStyleLbl="node1" presStyleIdx="8" presStyleCnt="13" custScaleX="261132" custScaleY="1478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7DFBDB-5DC0-4D90-A7D3-76D0E947F5BB}" type="pres">
      <dgm:prSet presAssocID="{66A1EC02-4E89-4CBD-A39E-5613041C13A1}" presName="sibTrans" presStyleLbl="sibTrans2D1" presStyleIdx="8" presStyleCnt="12"/>
      <dgm:spPr/>
      <dgm:t>
        <a:bodyPr/>
        <a:lstStyle/>
        <a:p>
          <a:endParaRPr lang="en-GB"/>
        </a:p>
      </dgm:t>
    </dgm:pt>
    <dgm:pt modelId="{F00CC87A-0D66-4792-9F7F-733C0B6B047D}" type="pres">
      <dgm:prSet presAssocID="{0DB185CD-C0CA-4221-8A87-FF4ED73732AA}" presName="middleNode" presStyleCnt="0"/>
      <dgm:spPr/>
    </dgm:pt>
    <dgm:pt modelId="{FBCD279D-7333-4384-9EDD-F8B0134AE1DF}" type="pres">
      <dgm:prSet presAssocID="{0DB185CD-C0CA-4221-8A87-FF4ED73732AA}" presName="padding" presStyleLbl="node1" presStyleIdx="8" presStyleCnt="13"/>
      <dgm:spPr/>
    </dgm:pt>
    <dgm:pt modelId="{5ADDBD7C-33C2-4046-9D1D-94FE8A08650F}" type="pres">
      <dgm:prSet presAssocID="{0DB185CD-C0CA-4221-8A87-FF4ED73732AA}" presName="shape" presStyleLbl="node1" presStyleIdx="9" presStyleCnt="13" custScaleX="241060" custScaleY="1340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D63A39-6030-40B8-A0DA-61F5E07CC96C}" type="pres">
      <dgm:prSet presAssocID="{57B5B219-402F-4348-AC21-BB7331C9CD6F}" presName="sibTrans" presStyleLbl="sibTrans2D1" presStyleIdx="9" presStyleCnt="12"/>
      <dgm:spPr/>
      <dgm:t>
        <a:bodyPr/>
        <a:lstStyle/>
        <a:p>
          <a:endParaRPr lang="en-GB"/>
        </a:p>
      </dgm:t>
    </dgm:pt>
    <dgm:pt modelId="{F87A0AC4-CED5-498D-8FEA-B138F69860D9}" type="pres">
      <dgm:prSet presAssocID="{585D0007-5196-4042-8881-84F5C609F2E8}" presName="middleNode" presStyleCnt="0"/>
      <dgm:spPr/>
    </dgm:pt>
    <dgm:pt modelId="{301735E3-FD0E-4E68-A3DE-F99DF108EA5E}" type="pres">
      <dgm:prSet presAssocID="{585D0007-5196-4042-8881-84F5C609F2E8}" presName="padding" presStyleLbl="node1" presStyleIdx="9" presStyleCnt="13"/>
      <dgm:spPr/>
    </dgm:pt>
    <dgm:pt modelId="{1B293BEE-D21D-45D6-8B4B-F4C5CAACD555}" type="pres">
      <dgm:prSet presAssocID="{585D0007-5196-4042-8881-84F5C609F2E8}" presName="shape" presStyleLbl="node1" presStyleIdx="10" presStyleCnt="13" custScaleX="161678" custScaleY="1503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3519E4-2219-428C-97F8-2944FD4ABE04}" type="pres">
      <dgm:prSet presAssocID="{7463FAEC-41BA-4C8D-BBBC-7B04A95922EF}" presName="sibTrans" presStyleLbl="sibTrans2D1" presStyleIdx="10" presStyleCnt="12"/>
      <dgm:spPr/>
      <dgm:t>
        <a:bodyPr/>
        <a:lstStyle/>
        <a:p>
          <a:endParaRPr lang="en-GB"/>
        </a:p>
      </dgm:t>
    </dgm:pt>
    <dgm:pt modelId="{3608ED4D-7CE7-49F1-8EB8-E4A6B8F10E02}" type="pres">
      <dgm:prSet presAssocID="{34D78D11-9834-4F3D-BF77-9F5EC1295E15}" presName="middleNode" presStyleCnt="0"/>
      <dgm:spPr/>
    </dgm:pt>
    <dgm:pt modelId="{19FFDB38-722D-4D93-BFE6-B3E1BDAA54D4}" type="pres">
      <dgm:prSet presAssocID="{34D78D11-9834-4F3D-BF77-9F5EC1295E15}" presName="padding" presStyleLbl="node1" presStyleIdx="10" presStyleCnt="13"/>
      <dgm:spPr/>
    </dgm:pt>
    <dgm:pt modelId="{E307F195-A501-4016-9AF5-1993C7B715B3}" type="pres">
      <dgm:prSet presAssocID="{34D78D11-9834-4F3D-BF77-9F5EC1295E15}" presName="shape" presStyleLbl="node1" presStyleIdx="11" presStyleCnt="13" custScaleX="229462" custScaleY="1486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E05FB0-C5CE-4576-A068-B2D5EC8E2B74}" type="pres">
      <dgm:prSet presAssocID="{B7C3D318-89CA-4D72-89AC-497C2A16CF22}" presName="sibTrans" presStyleLbl="sibTrans2D1" presStyleIdx="11" presStyleCnt="12"/>
      <dgm:spPr/>
      <dgm:t>
        <a:bodyPr/>
        <a:lstStyle/>
        <a:p>
          <a:endParaRPr lang="en-GB"/>
        </a:p>
      </dgm:t>
    </dgm:pt>
    <dgm:pt modelId="{FF35F2EC-72CA-4117-9788-E71A014D5419}" type="pres">
      <dgm:prSet presAssocID="{58797FA8-9A01-4AAF-BE8A-A23AD29617A2}" presName="last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2CEA776-BE6B-42F9-8A33-1FDA872F3079}" type="presOf" srcId="{B7C3D318-89CA-4D72-89AC-497C2A16CF22}" destId="{BDE05FB0-C5CE-4576-A068-B2D5EC8E2B74}" srcOrd="0" destOrd="0" presId="urn:microsoft.com/office/officeart/2005/8/layout/bProcess2"/>
    <dgm:cxn modelId="{62C0014B-2D87-4727-9234-CE609AA6C9E5}" type="presOf" srcId="{4A2823A0-76A3-4153-8C80-E2CAF6577BDC}" destId="{472D4828-9235-483D-A101-E50EF30EF38F}" srcOrd="0" destOrd="0" presId="urn:microsoft.com/office/officeart/2005/8/layout/bProcess2"/>
    <dgm:cxn modelId="{7CE6D67B-25AD-4890-AECA-FFFBC7091947}" type="presOf" srcId="{9EB1AAE2-2BE8-4F94-AE45-DD4C1E6ED27B}" destId="{C10DEEE6-5539-4F3A-B0DC-BF76E4CC4639}" srcOrd="0" destOrd="0" presId="urn:microsoft.com/office/officeart/2005/8/layout/bProcess2"/>
    <dgm:cxn modelId="{F479EBF0-3580-44AD-BCE8-43A0C85E44AE}" type="presOf" srcId="{A3B3A24F-75F0-449B-A2F5-F62901FFF043}" destId="{5639C8A3-44C4-4A7D-91D2-AEECE3A9DBED}" srcOrd="0" destOrd="0" presId="urn:microsoft.com/office/officeart/2005/8/layout/bProcess2"/>
    <dgm:cxn modelId="{7A0EB34A-8786-4D5A-B70C-AA3ED75DC200}" srcId="{4D873529-522B-4CC0-A635-B4751EB594B3}" destId="{8650A694-291D-4855-9705-B476EB261BC4}" srcOrd="8" destOrd="0" parTransId="{3AB18BFF-D498-4D84-9EB1-504883402DB2}" sibTransId="{66A1EC02-4E89-4CBD-A39E-5613041C13A1}"/>
    <dgm:cxn modelId="{070592DF-4621-4F52-B0A8-C9A823EAD8ED}" type="presOf" srcId="{66A1EC02-4E89-4CBD-A39E-5613041C13A1}" destId="{4B7DFBDB-5DC0-4D90-A7D3-76D0E947F5BB}" srcOrd="0" destOrd="0" presId="urn:microsoft.com/office/officeart/2005/8/layout/bProcess2"/>
    <dgm:cxn modelId="{23AE21C0-E793-414E-AE7D-83F09A15E9AC}" type="presOf" srcId="{57B5B219-402F-4348-AC21-BB7331C9CD6F}" destId="{D9D63A39-6030-40B8-A0DA-61F5E07CC96C}" srcOrd="0" destOrd="0" presId="urn:microsoft.com/office/officeart/2005/8/layout/bProcess2"/>
    <dgm:cxn modelId="{8767D069-1FD4-48A8-BAB3-01BD4056C1CE}" type="presOf" srcId="{0BFB59AF-B1A9-4DDD-BE4F-57ABAFE5EC73}" destId="{92DDB02F-1A4E-41A2-96CC-B1225B8856F9}" srcOrd="0" destOrd="0" presId="urn:microsoft.com/office/officeart/2005/8/layout/bProcess2"/>
    <dgm:cxn modelId="{E2D697B8-C7D1-4D41-86F5-2832C4F3D384}" srcId="{4D873529-522B-4CC0-A635-B4751EB594B3}" destId="{585D0007-5196-4042-8881-84F5C609F2E8}" srcOrd="10" destOrd="0" parTransId="{3AEC7C3F-082F-46BA-81FE-5EE1454535C1}" sibTransId="{7463FAEC-41BA-4C8D-BBBC-7B04A95922EF}"/>
    <dgm:cxn modelId="{5ACC52FB-1EB3-456B-87BA-05E20DBD6D97}" type="presOf" srcId="{1705D001-2522-4BBA-96B9-F1F583D5379F}" destId="{07433E71-678D-461F-A0C5-433D80A2446D}" srcOrd="0" destOrd="0" presId="urn:microsoft.com/office/officeart/2005/8/layout/bProcess2"/>
    <dgm:cxn modelId="{5507C0C4-F279-44C4-B11A-EAB7EFBCC633}" type="presOf" srcId="{4D873529-522B-4CC0-A635-B4751EB594B3}" destId="{3E619704-1D74-476A-BCE8-6C86623D25AB}" srcOrd="0" destOrd="0" presId="urn:microsoft.com/office/officeart/2005/8/layout/bProcess2"/>
    <dgm:cxn modelId="{7ACF1B68-D57A-47DD-A0DC-24885F4A30AA}" srcId="{4D873529-522B-4CC0-A635-B4751EB594B3}" destId="{A4211D73-E69B-4712-8D60-07B2D2326FE0}" srcOrd="7" destOrd="0" parTransId="{E11627AB-46D7-4D8C-AD85-B9E965FA84AB}" sibTransId="{BFB15532-74AC-4853-89EC-743FA64BDE27}"/>
    <dgm:cxn modelId="{B1F2C687-7D42-4782-93CD-F119803D9462}" srcId="{4D873529-522B-4CC0-A635-B4751EB594B3}" destId="{34D78D11-9834-4F3D-BF77-9F5EC1295E15}" srcOrd="11" destOrd="0" parTransId="{40D502B5-DA8F-486C-B27E-25BEB7C61B4A}" sibTransId="{B7C3D318-89CA-4D72-89AC-497C2A16CF22}"/>
    <dgm:cxn modelId="{BCF1EB04-5D2D-4740-B59B-7C7B51F57F91}" type="presOf" srcId="{A731CC01-BE92-4C27-AC1B-6BFF705B80FE}" destId="{575C4A12-44F0-46C7-B264-F6FB6C600B7C}" srcOrd="0" destOrd="0" presId="urn:microsoft.com/office/officeart/2005/8/layout/bProcess2"/>
    <dgm:cxn modelId="{B64A5FDA-3645-4C54-A14C-5D09FF765952}" srcId="{4D873529-522B-4CC0-A635-B4751EB594B3}" destId="{9EB1AAE2-2BE8-4F94-AE45-DD4C1E6ED27B}" srcOrd="5" destOrd="0" parTransId="{BB21A63F-A325-4FED-84AC-2B28A088D2A5}" sibTransId="{B52F3E7C-C82B-4072-9C58-E9B21DFF10A8}"/>
    <dgm:cxn modelId="{1221BAF6-0864-47DF-99E7-DA42A6A2ACF0}" srcId="{4D873529-522B-4CC0-A635-B4751EB594B3}" destId="{A731CC01-BE92-4C27-AC1B-6BFF705B80FE}" srcOrd="3" destOrd="0" parTransId="{43798642-CAD2-4E6B-A982-C080FB6B1732}" sibTransId="{2B751E8E-67D9-44C5-AD23-9EC71A7EC1B8}"/>
    <dgm:cxn modelId="{FD9A4F33-B864-4217-91B0-49C3C16CDFB7}" type="presOf" srcId="{2B751E8E-67D9-44C5-AD23-9EC71A7EC1B8}" destId="{63FA095B-5231-4E92-9062-D9B7F347E179}" srcOrd="0" destOrd="0" presId="urn:microsoft.com/office/officeart/2005/8/layout/bProcess2"/>
    <dgm:cxn modelId="{392F23FD-3232-4CD4-A781-4B2D460DB52B}" type="presOf" srcId="{147654A4-40EC-4351-A82C-BEF1DE7F0820}" destId="{E1F3025B-FE86-45DA-B78E-452F3B7BCB99}" srcOrd="0" destOrd="0" presId="urn:microsoft.com/office/officeart/2005/8/layout/bProcess2"/>
    <dgm:cxn modelId="{52046B14-0004-45B6-B431-A8DD7440D329}" type="presOf" srcId="{34D78D11-9834-4F3D-BF77-9F5EC1295E15}" destId="{E307F195-A501-4016-9AF5-1993C7B715B3}" srcOrd="0" destOrd="0" presId="urn:microsoft.com/office/officeart/2005/8/layout/bProcess2"/>
    <dgm:cxn modelId="{E3FA433E-7123-48DB-8D19-FB23E6474F1D}" type="presOf" srcId="{EBD982F2-65A1-4655-A933-210433389F61}" destId="{DDCFE416-4139-4F1E-95C2-55C90A734BD8}" srcOrd="0" destOrd="0" presId="urn:microsoft.com/office/officeart/2005/8/layout/bProcess2"/>
    <dgm:cxn modelId="{7D2F1675-52CE-4F78-9A68-39492B444EBA}" type="presOf" srcId="{58C0FBD7-FA5F-41C2-9E6C-2224C65E2BA3}" destId="{D4073FB9-4DD1-41CC-B724-FAF4B411B1AB}" srcOrd="0" destOrd="0" presId="urn:microsoft.com/office/officeart/2005/8/layout/bProcess2"/>
    <dgm:cxn modelId="{1DEE8534-A0E1-428B-9D04-08956B66F66E}" srcId="{4D873529-522B-4CC0-A635-B4751EB594B3}" destId="{68207652-EB31-428E-93AA-3C15A4FBA189}" srcOrd="1" destOrd="0" parTransId="{02655531-2036-4ABA-A26E-A6B11D45D08E}" sibTransId="{4A2823A0-76A3-4153-8C80-E2CAF6577BDC}"/>
    <dgm:cxn modelId="{A39A871D-533F-43AB-83B3-EA933CB82F70}" srcId="{4D873529-522B-4CC0-A635-B4751EB594B3}" destId="{58797FA8-9A01-4AAF-BE8A-A23AD29617A2}" srcOrd="12" destOrd="0" parTransId="{F9618130-3C04-4FB4-8F0A-3DDEB88B9E94}" sibTransId="{C961D818-8296-47CC-81B9-3C9776B4B1D0}"/>
    <dgm:cxn modelId="{D6D4EB6A-B359-469A-AE8E-5FAAC1BFB14C}" srcId="{4D873529-522B-4CC0-A635-B4751EB594B3}" destId="{A3B3A24F-75F0-449B-A2F5-F62901FFF043}" srcOrd="0" destOrd="0" parTransId="{15D4DF3A-16D8-402C-A955-51138A4E667D}" sibTransId="{1705D001-2522-4BBA-96B9-F1F583D5379F}"/>
    <dgm:cxn modelId="{B11C956D-7DAD-4605-8DF4-D713D1DD0535}" type="presOf" srcId="{C8294B4B-8E82-4B44-A3D6-475FFA3C31A2}" destId="{532D1EF3-D619-46C8-89BF-AA6426599C19}" srcOrd="0" destOrd="0" presId="urn:microsoft.com/office/officeart/2005/8/layout/bProcess2"/>
    <dgm:cxn modelId="{BB0E4679-2886-4D6A-86F5-B2DD0586710C}" type="presOf" srcId="{13F1390D-DE5A-4255-87BF-CF38A6F5B342}" destId="{647F9E10-9180-4125-82D3-23FBFFFCA4F0}" srcOrd="0" destOrd="0" presId="urn:microsoft.com/office/officeart/2005/8/layout/bProcess2"/>
    <dgm:cxn modelId="{72A08969-1927-49EF-A630-D10597685642}" srcId="{4D873529-522B-4CC0-A635-B4751EB594B3}" destId="{13F1390D-DE5A-4255-87BF-CF38A6F5B342}" srcOrd="4" destOrd="0" parTransId="{B950A00E-668B-43CD-B216-5961CCB959AD}" sibTransId="{58C0FBD7-FA5F-41C2-9E6C-2224C65E2BA3}"/>
    <dgm:cxn modelId="{FC14E116-E160-4EEC-83DC-A9E1FFA20B84}" srcId="{4D873529-522B-4CC0-A635-B4751EB594B3}" destId="{0DB185CD-C0CA-4221-8A87-FF4ED73732AA}" srcOrd="9" destOrd="0" parTransId="{A3A7AF70-9339-4408-80C5-71365D3BCAF2}" sibTransId="{57B5B219-402F-4348-AC21-BB7331C9CD6F}"/>
    <dgm:cxn modelId="{1FC220DD-E486-45F2-8BED-FF1628EB67FB}" srcId="{4D873529-522B-4CC0-A635-B4751EB594B3}" destId="{0BFB59AF-B1A9-4DDD-BE4F-57ABAFE5EC73}" srcOrd="6" destOrd="0" parTransId="{D035B334-934B-404A-B80D-93DBEFD91F71}" sibTransId="{EBD982F2-65A1-4655-A933-210433389F61}"/>
    <dgm:cxn modelId="{CE4EDAA2-DBCC-4BF6-9E7F-DD857A2BC341}" type="presOf" srcId="{68207652-EB31-428E-93AA-3C15A4FBA189}" destId="{B92049FE-BC1A-4941-8CCB-FE0480827DF3}" srcOrd="0" destOrd="0" presId="urn:microsoft.com/office/officeart/2005/8/layout/bProcess2"/>
    <dgm:cxn modelId="{9FF44EB5-00E3-4B24-ABA4-5E2F17984935}" type="presOf" srcId="{8650A694-291D-4855-9705-B476EB261BC4}" destId="{D066EE02-CE9D-41B5-94E3-E3F2B6089325}" srcOrd="0" destOrd="0" presId="urn:microsoft.com/office/officeart/2005/8/layout/bProcess2"/>
    <dgm:cxn modelId="{EF8DD0A0-DF73-48A5-BAF9-036409714E52}" type="presOf" srcId="{585D0007-5196-4042-8881-84F5C609F2E8}" destId="{1B293BEE-D21D-45D6-8B4B-F4C5CAACD555}" srcOrd="0" destOrd="0" presId="urn:microsoft.com/office/officeart/2005/8/layout/bProcess2"/>
    <dgm:cxn modelId="{B3143A8D-8C2A-4DB5-B2F0-78D49865A1EC}" type="presOf" srcId="{0DB185CD-C0CA-4221-8A87-FF4ED73732AA}" destId="{5ADDBD7C-33C2-4046-9D1D-94FE8A08650F}" srcOrd="0" destOrd="0" presId="urn:microsoft.com/office/officeart/2005/8/layout/bProcess2"/>
    <dgm:cxn modelId="{941B6585-F1CF-40EC-A6A3-52B3002614DE}" type="presOf" srcId="{7463FAEC-41BA-4C8D-BBBC-7B04A95922EF}" destId="{A13519E4-2219-428C-97F8-2944FD4ABE04}" srcOrd="0" destOrd="0" presId="urn:microsoft.com/office/officeart/2005/8/layout/bProcess2"/>
    <dgm:cxn modelId="{18F613E7-0692-4D2E-A55D-2F536ACD9E95}" type="presOf" srcId="{BFB15532-74AC-4853-89EC-743FA64BDE27}" destId="{4E22D374-ABE1-4EB5-9EAC-45253FBDBE5F}" srcOrd="0" destOrd="0" presId="urn:microsoft.com/office/officeart/2005/8/layout/bProcess2"/>
    <dgm:cxn modelId="{782147BB-9529-4CAF-A00C-3D30FE193D0C}" srcId="{4D873529-522B-4CC0-A635-B4751EB594B3}" destId="{147654A4-40EC-4351-A82C-BEF1DE7F0820}" srcOrd="2" destOrd="0" parTransId="{A3EAAA69-118D-4224-A777-1CFDD81AFFB5}" sibTransId="{C8294B4B-8E82-4B44-A3D6-475FFA3C31A2}"/>
    <dgm:cxn modelId="{F57D00AD-8BBA-4511-9A9A-08C0FA293FAB}" type="presOf" srcId="{58797FA8-9A01-4AAF-BE8A-A23AD29617A2}" destId="{FF35F2EC-72CA-4117-9788-E71A014D5419}" srcOrd="0" destOrd="0" presId="urn:microsoft.com/office/officeart/2005/8/layout/bProcess2"/>
    <dgm:cxn modelId="{31914BF8-A9A8-4797-A74A-A971F4C85183}" type="presOf" srcId="{A4211D73-E69B-4712-8D60-07B2D2326FE0}" destId="{EE755A94-DA25-4442-BC97-6EE7A3EAA8E1}" srcOrd="0" destOrd="0" presId="urn:microsoft.com/office/officeart/2005/8/layout/bProcess2"/>
    <dgm:cxn modelId="{E482D57F-B21C-46F1-B6F2-F2448B79C459}" type="presOf" srcId="{B52F3E7C-C82B-4072-9C58-E9B21DFF10A8}" destId="{B0E074B6-B8F7-46D1-8C96-AA8B41311339}" srcOrd="0" destOrd="0" presId="urn:microsoft.com/office/officeart/2005/8/layout/bProcess2"/>
    <dgm:cxn modelId="{6883C4E8-52C2-4011-8899-60FCAABD3BBF}" type="presParOf" srcId="{3E619704-1D74-476A-BCE8-6C86623D25AB}" destId="{5639C8A3-44C4-4A7D-91D2-AEECE3A9DBED}" srcOrd="0" destOrd="0" presId="urn:microsoft.com/office/officeart/2005/8/layout/bProcess2"/>
    <dgm:cxn modelId="{2C69C01B-9A65-40F5-BBF4-2EDE69DE4253}" type="presParOf" srcId="{3E619704-1D74-476A-BCE8-6C86623D25AB}" destId="{07433E71-678D-461F-A0C5-433D80A2446D}" srcOrd="1" destOrd="0" presId="urn:microsoft.com/office/officeart/2005/8/layout/bProcess2"/>
    <dgm:cxn modelId="{FD8F7511-F373-457C-8063-1D92675916FD}" type="presParOf" srcId="{3E619704-1D74-476A-BCE8-6C86623D25AB}" destId="{29F86BBE-739F-422F-A29A-4D8795EECE5A}" srcOrd="2" destOrd="0" presId="urn:microsoft.com/office/officeart/2005/8/layout/bProcess2"/>
    <dgm:cxn modelId="{38045DB8-AF32-4E8F-8FE2-8A0A14FAE561}" type="presParOf" srcId="{29F86BBE-739F-422F-A29A-4D8795EECE5A}" destId="{02761E5A-9079-47E0-BA2C-8B66C5C43331}" srcOrd="0" destOrd="0" presId="urn:microsoft.com/office/officeart/2005/8/layout/bProcess2"/>
    <dgm:cxn modelId="{4C0F2C18-3AC2-4227-B1C6-CCFA03C0071E}" type="presParOf" srcId="{29F86BBE-739F-422F-A29A-4D8795EECE5A}" destId="{B92049FE-BC1A-4941-8CCB-FE0480827DF3}" srcOrd="1" destOrd="0" presId="urn:microsoft.com/office/officeart/2005/8/layout/bProcess2"/>
    <dgm:cxn modelId="{14F12BE5-CA0B-428C-9CA8-750179C0676C}" type="presParOf" srcId="{3E619704-1D74-476A-BCE8-6C86623D25AB}" destId="{472D4828-9235-483D-A101-E50EF30EF38F}" srcOrd="3" destOrd="0" presId="urn:microsoft.com/office/officeart/2005/8/layout/bProcess2"/>
    <dgm:cxn modelId="{351163A8-33BF-400F-A653-6E26D8259680}" type="presParOf" srcId="{3E619704-1D74-476A-BCE8-6C86623D25AB}" destId="{DB0F2876-5946-4135-B883-0E132DE3BB81}" srcOrd="4" destOrd="0" presId="urn:microsoft.com/office/officeart/2005/8/layout/bProcess2"/>
    <dgm:cxn modelId="{F8677E61-7E86-45B4-AA92-F00647DB04BE}" type="presParOf" srcId="{DB0F2876-5946-4135-B883-0E132DE3BB81}" destId="{D1058ADA-70CF-452A-8315-3992DE223993}" srcOrd="0" destOrd="0" presId="urn:microsoft.com/office/officeart/2005/8/layout/bProcess2"/>
    <dgm:cxn modelId="{EF9D9A08-E40B-43F5-B86F-C491EBD77887}" type="presParOf" srcId="{DB0F2876-5946-4135-B883-0E132DE3BB81}" destId="{E1F3025B-FE86-45DA-B78E-452F3B7BCB99}" srcOrd="1" destOrd="0" presId="urn:microsoft.com/office/officeart/2005/8/layout/bProcess2"/>
    <dgm:cxn modelId="{6CAAB512-B3C4-4173-98AA-BC4A98F3291E}" type="presParOf" srcId="{3E619704-1D74-476A-BCE8-6C86623D25AB}" destId="{532D1EF3-D619-46C8-89BF-AA6426599C19}" srcOrd="5" destOrd="0" presId="urn:microsoft.com/office/officeart/2005/8/layout/bProcess2"/>
    <dgm:cxn modelId="{34D7BE63-C3F0-48CF-8F43-E62110704B47}" type="presParOf" srcId="{3E619704-1D74-476A-BCE8-6C86623D25AB}" destId="{D61A389F-EBD3-46FC-9CDC-605FA9E0DC8E}" srcOrd="6" destOrd="0" presId="urn:microsoft.com/office/officeart/2005/8/layout/bProcess2"/>
    <dgm:cxn modelId="{D01A6167-4DB1-42FF-862C-A5ED045AC5C8}" type="presParOf" srcId="{D61A389F-EBD3-46FC-9CDC-605FA9E0DC8E}" destId="{15FDB968-D244-4E6A-ACE1-70D9A50820CA}" srcOrd="0" destOrd="0" presId="urn:microsoft.com/office/officeart/2005/8/layout/bProcess2"/>
    <dgm:cxn modelId="{C25E5207-C192-499F-BC56-F38788CBB96F}" type="presParOf" srcId="{D61A389F-EBD3-46FC-9CDC-605FA9E0DC8E}" destId="{575C4A12-44F0-46C7-B264-F6FB6C600B7C}" srcOrd="1" destOrd="0" presId="urn:microsoft.com/office/officeart/2005/8/layout/bProcess2"/>
    <dgm:cxn modelId="{CA874489-FA2B-4EFA-B557-DBDB37F3C109}" type="presParOf" srcId="{3E619704-1D74-476A-BCE8-6C86623D25AB}" destId="{63FA095B-5231-4E92-9062-D9B7F347E179}" srcOrd="7" destOrd="0" presId="urn:microsoft.com/office/officeart/2005/8/layout/bProcess2"/>
    <dgm:cxn modelId="{4257EDF8-371C-4C5F-927E-CAB98AAA2BC9}" type="presParOf" srcId="{3E619704-1D74-476A-BCE8-6C86623D25AB}" destId="{68AB005D-BB08-4685-9C1A-1A5D3D87759E}" srcOrd="8" destOrd="0" presId="urn:microsoft.com/office/officeart/2005/8/layout/bProcess2"/>
    <dgm:cxn modelId="{F4109950-87F1-4B3A-9E42-E7A064191A3C}" type="presParOf" srcId="{68AB005D-BB08-4685-9C1A-1A5D3D87759E}" destId="{9F251E0E-573F-4732-AEAC-C379A5A53401}" srcOrd="0" destOrd="0" presId="urn:microsoft.com/office/officeart/2005/8/layout/bProcess2"/>
    <dgm:cxn modelId="{43620CD3-8DFB-42F1-BCFD-91900AA2E2F0}" type="presParOf" srcId="{68AB005D-BB08-4685-9C1A-1A5D3D87759E}" destId="{647F9E10-9180-4125-82D3-23FBFFFCA4F0}" srcOrd="1" destOrd="0" presId="urn:microsoft.com/office/officeart/2005/8/layout/bProcess2"/>
    <dgm:cxn modelId="{C81D0531-D8D0-4E8E-9291-3B2229E588CF}" type="presParOf" srcId="{3E619704-1D74-476A-BCE8-6C86623D25AB}" destId="{D4073FB9-4DD1-41CC-B724-FAF4B411B1AB}" srcOrd="9" destOrd="0" presId="urn:microsoft.com/office/officeart/2005/8/layout/bProcess2"/>
    <dgm:cxn modelId="{7CEF94E2-F308-4BD0-9E2A-C49FED8C0E4E}" type="presParOf" srcId="{3E619704-1D74-476A-BCE8-6C86623D25AB}" destId="{69E3C89A-0D49-41EF-80F4-2FA0B82E80C6}" srcOrd="10" destOrd="0" presId="urn:microsoft.com/office/officeart/2005/8/layout/bProcess2"/>
    <dgm:cxn modelId="{D5157A90-A655-4F6E-8F04-3770FEC43504}" type="presParOf" srcId="{69E3C89A-0D49-41EF-80F4-2FA0B82E80C6}" destId="{19F7FBF1-DBB0-48FF-BD39-6BEE91A3B525}" srcOrd="0" destOrd="0" presId="urn:microsoft.com/office/officeart/2005/8/layout/bProcess2"/>
    <dgm:cxn modelId="{59E6FC2B-3870-4591-A170-83925462C98E}" type="presParOf" srcId="{69E3C89A-0D49-41EF-80F4-2FA0B82E80C6}" destId="{C10DEEE6-5539-4F3A-B0DC-BF76E4CC4639}" srcOrd="1" destOrd="0" presId="urn:microsoft.com/office/officeart/2005/8/layout/bProcess2"/>
    <dgm:cxn modelId="{FFB50D33-8033-411A-AB51-78ECFDB7963F}" type="presParOf" srcId="{3E619704-1D74-476A-BCE8-6C86623D25AB}" destId="{B0E074B6-B8F7-46D1-8C96-AA8B41311339}" srcOrd="11" destOrd="0" presId="urn:microsoft.com/office/officeart/2005/8/layout/bProcess2"/>
    <dgm:cxn modelId="{C0525576-6EDB-418B-BD35-4473A7AD02ED}" type="presParOf" srcId="{3E619704-1D74-476A-BCE8-6C86623D25AB}" destId="{403BA22F-3752-4FF8-BF23-58C16050BAA3}" srcOrd="12" destOrd="0" presId="urn:microsoft.com/office/officeart/2005/8/layout/bProcess2"/>
    <dgm:cxn modelId="{CDB17FFE-FEC4-47BE-B6FD-A9956253D1F8}" type="presParOf" srcId="{403BA22F-3752-4FF8-BF23-58C16050BAA3}" destId="{213F897F-3896-45EB-B71E-64C3F13F7AEB}" srcOrd="0" destOrd="0" presId="urn:microsoft.com/office/officeart/2005/8/layout/bProcess2"/>
    <dgm:cxn modelId="{FA5425E2-F7E3-48F0-A7EF-78364701BF4D}" type="presParOf" srcId="{403BA22F-3752-4FF8-BF23-58C16050BAA3}" destId="{92DDB02F-1A4E-41A2-96CC-B1225B8856F9}" srcOrd="1" destOrd="0" presId="urn:microsoft.com/office/officeart/2005/8/layout/bProcess2"/>
    <dgm:cxn modelId="{DE9A38E3-CF7E-4E43-B4A1-695B664D0F2E}" type="presParOf" srcId="{3E619704-1D74-476A-BCE8-6C86623D25AB}" destId="{DDCFE416-4139-4F1E-95C2-55C90A734BD8}" srcOrd="13" destOrd="0" presId="urn:microsoft.com/office/officeart/2005/8/layout/bProcess2"/>
    <dgm:cxn modelId="{4293304D-C0F4-4E89-85D0-489B7D568E2C}" type="presParOf" srcId="{3E619704-1D74-476A-BCE8-6C86623D25AB}" destId="{1FEBE373-A1C2-460A-828A-52D052FF20C5}" srcOrd="14" destOrd="0" presId="urn:microsoft.com/office/officeart/2005/8/layout/bProcess2"/>
    <dgm:cxn modelId="{E3A2AF00-1BD5-450D-8681-E1A0CAFE128C}" type="presParOf" srcId="{1FEBE373-A1C2-460A-828A-52D052FF20C5}" destId="{FCA885C7-71B2-4139-8E15-1DCCD762208A}" srcOrd="0" destOrd="0" presId="urn:microsoft.com/office/officeart/2005/8/layout/bProcess2"/>
    <dgm:cxn modelId="{B5901A3F-A9C6-4FEC-9626-4CA430877E2B}" type="presParOf" srcId="{1FEBE373-A1C2-460A-828A-52D052FF20C5}" destId="{EE755A94-DA25-4442-BC97-6EE7A3EAA8E1}" srcOrd="1" destOrd="0" presId="urn:microsoft.com/office/officeart/2005/8/layout/bProcess2"/>
    <dgm:cxn modelId="{4C18942A-40CB-468E-90A2-875E60D56B9F}" type="presParOf" srcId="{3E619704-1D74-476A-BCE8-6C86623D25AB}" destId="{4E22D374-ABE1-4EB5-9EAC-45253FBDBE5F}" srcOrd="15" destOrd="0" presId="urn:microsoft.com/office/officeart/2005/8/layout/bProcess2"/>
    <dgm:cxn modelId="{503F16C9-D2AF-4263-8BF3-E5670A859C77}" type="presParOf" srcId="{3E619704-1D74-476A-BCE8-6C86623D25AB}" destId="{3C044016-1398-4CB2-8A95-B526E36B3B17}" srcOrd="16" destOrd="0" presId="urn:microsoft.com/office/officeart/2005/8/layout/bProcess2"/>
    <dgm:cxn modelId="{61138881-23D3-43DA-852E-E13B035D1B74}" type="presParOf" srcId="{3C044016-1398-4CB2-8A95-B526E36B3B17}" destId="{E909CAEB-A8AF-4BEB-97C2-E74BD2B0427C}" srcOrd="0" destOrd="0" presId="urn:microsoft.com/office/officeart/2005/8/layout/bProcess2"/>
    <dgm:cxn modelId="{9650C7F1-A65A-4916-B7CE-9327DF79EE47}" type="presParOf" srcId="{3C044016-1398-4CB2-8A95-B526E36B3B17}" destId="{D066EE02-CE9D-41B5-94E3-E3F2B6089325}" srcOrd="1" destOrd="0" presId="urn:microsoft.com/office/officeart/2005/8/layout/bProcess2"/>
    <dgm:cxn modelId="{B5C674F8-F4C4-48D3-8CCB-749902F6A835}" type="presParOf" srcId="{3E619704-1D74-476A-BCE8-6C86623D25AB}" destId="{4B7DFBDB-5DC0-4D90-A7D3-76D0E947F5BB}" srcOrd="17" destOrd="0" presId="urn:microsoft.com/office/officeart/2005/8/layout/bProcess2"/>
    <dgm:cxn modelId="{789671A4-6F58-4EA9-ADE5-883BFF3C2A66}" type="presParOf" srcId="{3E619704-1D74-476A-BCE8-6C86623D25AB}" destId="{F00CC87A-0D66-4792-9F7F-733C0B6B047D}" srcOrd="18" destOrd="0" presId="urn:microsoft.com/office/officeart/2005/8/layout/bProcess2"/>
    <dgm:cxn modelId="{5B5529D9-2302-4B22-A2E3-53D178B3BAF0}" type="presParOf" srcId="{F00CC87A-0D66-4792-9F7F-733C0B6B047D}" destId="{FBCD279D-7333-4384-9EDD-F8B0134AE1DF}" srcOrd="0" destOrd="0" presId="urn:microsoft.com/office/officeart/2005/8/layout/bProcess2"/>
    <dgm:cxn modelId="{F763B022-2C73-4BDE-BB1D-B4406E5E5E56}" type="presParOf" srcId="{F00CC87A-0D66-4792-9F7F-733C0B6B047D}" destId="{5ADDBD7C-33C2-4046-9D1D-94FE8A08650F}" srcOrd="1" destOrd="0" presId="urn:microsoft.com/office/officeart/2005/8/layout/bProcess2"/>
    <dgm:cxn modelId="{2569F599-167C-46A4-8BF1-31094A6B6820}" type="presParOf" srcId="{3E619704-1D74-476A-BCE8-6C86623D25AB}" destId="{D9D63A39-6030-40B8-A0DA-61F5E07CC96C}" srcOrd="19" destOrd="0" presId="urn:microsoft.com/office/officeart/2005/8/layout/bProcess2"/>
    <dgm:cxn modelId="{B7CEA7D5-94A5-4DF1-88B2-628956056CF9}" type="presParOf" srcId="{3E619704-1D74-476A-BCE8-6C86623D25AB}" destId="{F87A0AC4-CED5-498D-8FEA-B138F69860D9}" srcOrd="20" destOrd="0" presId="urn:microsoft.com/office/officeart/2005/8/layout/bProcess2"/>
    <dgm:cxn modelId="{E4D5FD31-F712-49B2-9651-9D266E1630B8}" type="presParOf" srcId="{F87A0AC4-CED5-498D-8FEA-B138F69860D9}" destId="{301735E3-FD0E-4E68-A3DE-F99DF108EA5E}" srcOrd="0" destOrd="0" presId="urn:microsoft.com/office/officeart/2005/8/layout/bProcess2"/>
    <dgm:cxn modelId="{4CFCAB6B-6FF0-4ED1-B126-80DC508DF2C9}" type="presParOf" srcId="{F87A0AC4-CED5-498D-8FEA-B138F69860D9}" destId="{1B293BEE-D21D-45D6-8B4B-F4C5CAACD555}" srcOrd="1" destOrd="0" presId="urn:microsoft.com/office/officeart/2005/8/layout/bProcess2"/>
    <dgm:cxn modelId="{944D1CC3-3840-4D36-A0EE-699C37721B91}" type="presParOf" srcId="{3E619704-1D74-476A-BCE8-6C86623D25AB}" destId="{A13519E4-2219-428C-97F8-2944FD4ABE04}" srcOrd="21" destOrd="0" presId="urn:microsoft.com/office/officeart/2005/8/layout/bProcess2"/>
    <dgm:cxn modelId="{A2838021-92B5-444B-99F7-9CA30CF8C026}" type="presParOf" srcId="{3E619704-1D74-476A-BCE8-6C86623D25AB}" destId="{3608ED4D-7CE7-49F1-8EB8-E4A6B8F10E02}" srcOrd="22" destOrd="0" presId="urn:microsoft.com/office/officeart/2005/8/layout/bProcess2"/>
    <dgm:cxn modelId="{3A7D8CBF-DC55-4C8F-892B-0D39AE8A25AF}" type="presParOf" srcId="{3608ED4D-7CE7-49F1-8EB8-E4A6B8F10E02}" destId="{19FFDB38-722D-4D93-BFE6-B3E1BDAA54D4}" srcOrd="0" destOrd="0" presId="urn:microsoft.com/office/officeart/2005/8/layout/bProcess2"/>
    <dgm:cxn modelId="{8430B865-E4D9-4AA9-9168-9A9DA05D86AD}" type="presParOf" srcId="{3608ED4D-7CE7-49F1-8EB8-E4A6B8F10E02}" destId="{E307F195-A501-4016-9AF5-1993C7B715B3}" srcOrd="1" destOrd="0" presId="urn:microsoft.com/office/officeart/2005/8/layout/bProcess2"/>
    <dgm:cxn modelId="{34ED3D04-D972-43AA-A7D4-5C0AFBDCBCAA}" type="presParOf" srcId="{3E619704-1D74-476A-BCE8-6C86623D25AB}" destId="{BDE05FB0-C5CE-4576-A068-B2D5EC8E2B74}" srcOrd="23" destOrd="0" presId="urn:microsoft.com/office/officeart/2005/8/layout/bProcess2"/>
    <dgm:cxn modelId="{A138EE51-C284-41AB-8DCA-A9FD50BE983D}" type="presParOf" srcId="{3E619704-1D74-476A-BCE8-6C86623D25AB}" destId="{FF35F2EC-72CA-4117-9788-E71A014D5419}" srcOrd="2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D873529-522B-4CC0-A635-B4751EB594B3}" type="doc">
      <dgm:prSet loTypeId="urn:microsoft.com/office/officeart/2005/8/layout/bProcess2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3B3A24F-75F0-449B-A2F5-F62901FFF043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Alkanes</a:t>
          </a:r>
          <a:endParaRPr lang="en-GB" sz="1600" b="1" dirty="0">
            <a:solidFill>
              <a:schemeClr val="bg1"/>
            </a:solidFill>
          </a:endParaRPr>
        </a:p>
      </dgm:t>
    </dgm:pt>
    <dgm:pt modelId="{15D4DF3A-16D8-402C-A955-51138A4E667D}" type="parTrans" cxnId="{D6D4EB6A-B359-469A-AE8E-5FAAC1BFB14C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1705D001-2522-4BBA-96B9-F1F583D5379F}" type="sibTrans" cxnId="{D6D4EB6A-B359-469A-AE8E-5FAAC1BFB14C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68207652-EB31-428E-93AA-3C15A4FBA189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Alcohols</a:t>
          </a:r>
          <a:endParaRPr lang="en-GB" sz="1600" b="1" dirty="0">
            <a:solidFill>
              <a:schemeClr val="bg1"/>
            </a:solidFill>
          </a:endParaRPr>
        </a:p>
      </dgm:t>
    </dgm:pt>
    <dgm:pt modelId="{02655531-2036-4ABA-A26E-A6B11D45D08E}" type="parTrans" cxnId="{1DEE8534-A0E1-428B-9D04-08956B66F66E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4A2823A0-76A3-4153-8C80-E2CAF6577BDC}" type="sibTrans" cxnId="{1DEE8534-A0E1-428B-9D04-08956B66F66E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147654A4-40EC-4351-A82C-BEF1DE7F0820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Carboxylic Acids</a:t>
          </a:r>
          <a:endParaRPr lang="en-GB" sz="1600" b="1" dirty="0">
            <a:solidFill>
              <a:schemeClr val="bg1"/>
            </a:solidFill>
          </a:endParaRPr>
        </a:p>
      </dgm:t>
    </dgm:pt>
    <dgm:pt modelId="{A3EAAA69-118D-4224-A777-1CFDD81AFFB5}" type="parTrans" cxnId="{782147BB-9529-4CAF-A00C-3D30FE193D0C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C8294B4B-8E82-4B44-A3D6-475FFA3C31A2}" type="sibTrans" cxnId="{782147BB-9529-4CAF-A00C-3D30FE193D0C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A731CC01-BE92-4C27-AC1B-6BFF705B80FE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Energy Changes</a:t>
          </a:r>
          <a:endParaRPr lang="en-GB" sz="1600" b="1" dirty="0">
            <a:solidFill>
              <a:schemeClr val="bg1"/>
            </a:solidFill>
          </a:endParaRPr>
        </a:p>
      </dgm:t>
    </dgm:pt>
    <dgm:pt modelId="{43798642-CAD2-4E6B-A982-C080FB6B1732}" type="parTrans" cxnId="{1221BAF6-0864-47DF-99E7-DA42A6A2ACF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2B751E8E-67D9-44C5-AD23-9EC71A7EC1B8}" type="sibTrans" cxnId="{1221BAF6-0864-47DF-99E7-DA42A6A2ACF0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13F1390D-DE5A-4255-87BF-CF38A6F5B342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Fats and Oils</a:t>
          </a:r>
          <a:endParaRPr lang="en-GB" sz="1600" b="1" dirty="0">
            <a:solidFill>
              <a:schemeClr val="bg1"/>
            </a:solidFill>
          </a:endParaRPr>
        </a:p>
      </dgm:t>
    </dgm:pt>
    <dgm:pt modelId="{B950A00E-668B-43CD-B216-5961CCB959AD}" type="parTrans" cxnId="{72A08969-1927-49EF-A630-D1059768564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58C0FBD7-FA5F-41C2-9E6C-2224C65E2BA3}" type="sibTrans" cxnId="{72A08969-1927-49EF-A630-D1059768564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9EB1AAE2-2BE8-4F94-AE45-DD4C1E6ED27B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Esters</a:t>
          </a:r>
          <a:endParaRPr lang="en-GB" sz="1600" b="1" dirty="0">
            <a:solidFill>
              <a:schemeClr val="bg1"/>
            </a:solidFill>
          </a:endParaRPr>
        </a:p>
      </dgm:t>
    </dgm:pt>
    <dgm:pt modelId="{BB21A63F-A325-4FED-84AC-2B28A088D2A5}" type="parTrans" cxnId="{B64A5FDA-3645-4C54-A14C-5D09FF76595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52F3E7C-C82B-4072-9C58-E9B21DFF10A8}" type="sibTrans" cxnId="{B64A5FDA-3645-4C54-A14C-5D09FF76595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0BFB59AF-B1A9-4DDD-BE4F-57ABAFE5EC73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Equilibrium</a:t>
          </a:r>
          <a:endParaRPr lang="en-GB" sz="1600" b="1" dirty="0">
            <a:solidFill>
              <a:schemeClr val="bg1"/>
            </a:solidFill>
          </a:endParaRPr>
        </a:p>
      </dgm:t>
    </dgm:pt>
    <dgm:pt modelId="{D035B334-934B-404A-B80D-93DBEFD91F71}" type="parTrans" cxnId="{1FC220DD-E486-45F2-8BED-FF1628EB67FB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EBD982F2-65A1-4655-A933-210433389F61}" type="sibTrans" cxnId="{1FC220DD-E486-45F2-8BED-FF1628EB67FB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A4211D73-E69B-4712-8D60-07B2D2326FE0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Chromotography</a:t>
          </a:r>
          <a:endParaRPr lang="en-GB" sz="1600" b="1" dirty="0">
            <a:solidFill>
              <a:schemeClr val="bg1"/>
            </a:solidFill>
          </a:endParaRPr>
        </a:p>
      </dgm:t>
    </dgm:pt>
    <dgm:pt modelId="{E11627AB-46D7-4D8C-AD85-B9E965FA84AB}" type="parTrans" cxnId="{7ACF1B68-D57A-47DD-A0DC-24885F4A30AA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FB15532-74AC-4853-89EC-743FA64BDE27}" type="sibTrans" cxnId="{7ACF1B68-D57A-47DD-A0DC-24885F4A30AA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58797FA8-9A01-4AAF-BE8A-A23AD29617A2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Atom Economy</a:t>
          </a:r>
          <a:endParaRPr lang="en-GB" sz="1600" b="1" dirty="0">
            <a:solidFill>
              <a:schemeClr val="bg1"/>
            </a:solidFill>
          </a:endParaRPr>
        </a:p>
      </dgm:t>
    </dgm:pt>
    <dgm:pt modelId="{F9618130-3C04-4FB4-8F0A-3DDEB88B9E94}" type="parTrans" cxnId="{A39A871D-533F-43AB-83B3-EA933CB82F7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C961D818-8296-47CC-81B9-3C9776B4B1D0}" type="sibTrans" cxnId="{A39A871D-533F-43AB-83B3-EA933CB82F7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8650A694-291D-4855-9705-B476EB261BC4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Gas Chromotography</a:t>
          </a:r>
          <a:endParaRPr lang="en-GB" sz="1600" b="1" dirty="0">
            <a:solidFill>
              <a:schemeClr val="bg1"/>
            </a:solidFill>
          </a:endParaRPr>
        </a:p>
      </dgm:t>
    </dgm:pt>
    <dgm:pt modelId="{3AB18BFF-D498-4D84-9EB1-504883402DB2}" type="parTrans" cxnId="{7A0EB34A-8786-4D5A-B70C-AA3ED75DC20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66A1EC02-4E89-4CBD-A39E-5613041C13A1}" type="sibTrans" cxnId="{7A0EB34A-8786-4D5A-B70C-AA3ED75DC200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0DB185CD-C0CA-4221-8A87-FF4ED73732AA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Titrations</a:t>
          </a:r>
          <a:endParaRPr lang="en-GB" sz="1600" b="1" dirty="0">
            <a:solidFill>
              <a:schemeClr val="bg1"/>
            </a:solidFill>
          </a:endParaRPr>
        </a:p>
      </dgm:t>
    </dgm:pt>
    <dgm:pt modelId="{A3A7AF70-9339-4408-80C5-71365D3BCAF2}" type="parTrans" cxnId="{FC14E116-E160-4EEC-83DC-A9E1FFA20B84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57B5B219-402F-4348-AC21-BB7331C9CD6F}" type="sibTrans" cxnId="{FC14E116-E160-4EEC-83DC-A9E1FFA20B84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585D0007-5196-4042-8881-84F5C609F2E8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Catalysts</a:t>
          </a:r>
          <a:endParaRPr lang="en-GB" sz="1600" b="1" dirty="0">
            <a:solidFill>
              <a:schemeClr val="bg1"/>
            </a:solidFill>
          </a:endParaRPr>
        </a:p>
      </dgm:t>
    </dgm:pt>
    <dgm:pt modelId="{3AEC7C3F-082F-46BA-81FE-5EE1454535C1}" type="parTrans" cxnId="{E2D697B8-C7D1-4D41-86F5-2832C4F3D384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7463FAEC-41BA-4C8D-BBBC-7B04A95922EF}" type="sibTrans" cxnId="{E2D697B8-C7D1-4D41-86F5-2832C4F3D384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34D78D11-9834-4F3D-BF77-9F5EC1295E15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Green Chemistry</a:t>
          </a:r>
          <a:endParaRPr lang="en-GB" sz="1600" b="1" dirty="0">
            <a:solidFill>
              <a:schemeClr val="bg1"/>
            </a:solidFill>
          </a:endParaRPr>
        </a:p>
      </dgm:t>
    </dgm:pt>
    <dgm:pt modelId="{40D502B5-DA8F-486C-B27E-25BEB7C61B4A}" type="parTrans" cxnId="{B1F2C687-7D42-4782-93CD-F119803D946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7C3D318-89CA-4D72-89AC-497C2A16CF22}" type="sibTrans" cxnId="{B1F2C687-7D42-4782-93CD-F119803D946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3E619704-1D74-476A-BCE8-6C86623D25AB}" type="pres">
      <dgm:prSet presAssocID="{4D873529-522B-4CC0-A635-B4751EB594B3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5639C8A3-44C4-4A7D-91D2-AEECE3A9DBED}" type="pres">
      <dgm:prSet presAssocID="{A3B3A24F-75F0-449B-A2F5-F62901FFF043}" presName="firstNode" presStyleLbl="node1" presStyleIdx="0" presStyleCnt="13" custLinFactNeighborX="-2082" custLinFactNeighborY="-1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433E71-678D-461F-A0C5-433D80A2446D}" type="pres">
      <dgm:prSet presAssocID="{1705D001-2522-4BBA-96B9-F1F583D5379F}" presName="sibTrans" presStyleLbl="sibTrans2D1" presStyleIdx="0" presStyleCnt="12"/>
      <dgm:spPr/>
      <dgm:t>
        <a:bodyPr/>
        <a:lstStyle/>
        <a:p>
          <a:endParaRPr lang="en-GB"/>
        </a:p>
      </dgm:t>
    </dgm:pt>
    <dgm:pt modelId="{29F86BBE-739F-422F-A29A-4D8795EECE5A}" type="pres">
      <dgm:prSet presAssocID="{68207652-EB31-428E-93AA-3C15A4FBA189}" presName="middleNode" presStyleCnt="0"/>
      <dgm:spPr/>
    </dgm:pt>
    <dgm:pt modelId="{02761E5A-9079-47E0-BA2C-8B66C5C43331}" type="pres">
      <dgm:prSet presAssocID="{68207652-EB31-428E-93AA-3C15A4FBA189}" presName="padding" presStyleLbl="node1" presStyleIdx="0" presStyleCnt="13"/>
      <dgm:spPr/>
    </dgm:pt>
    <dgm:pt modelId="{B92049FE-BC1A-4941-8CCB-FE0480827DF3}" type="pres">
      <dgm:prSet presAssocID="{68207652-EB31-428E-93AA-3C15A4FBA189}" presName="shape" presStyleLbl="node1" presStyleIdx="1" presStyleCnt="13" custScaleX="153358" custScaleY="1616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2D4828-9235-483D-A101-E50EF30EF38F}" type="pres">
      <dgm:prSet presAssocID="{4A2823A0-76A3-4153-8C80-E2CAF6577BDC}" presName="sibTrans" presStyleLbl="sibTrans2D1" presStyleIdx="1" presStyleCnt="12"/>
      <dgm:spPr/>
      <dgm:t>
        <a:bodyPr/>
        <a:lstStyle/>
        <a:p>
          <a:endParaRPr lang="en-GB"/>
        </a:p>
      </dgm:t>
    </dgm:pt>
    <dgm:pt modelId="{DB0F2876-5946-4135-B883-0E132DE3BB81}" type="pres">
      <dgm:prSet presAssocID="{147654A4-40EC-4351-A82C-BEF1DE7F0820}" presName="middleNode" presStyleCnt="0"/>
      <dgm:spPr/>
    </dgm:pt>
    <dgm:pt modelId="{D1058ADA-70CF-452A-8315-3992DE223993}" type="pres">
      <dgm:prSet presAssocID="{147654A4-40EC-4351-A82C-BEF1DE7F0820}" presName="padding" presStyleLbl="node1" presStyleIdx="1" presStyleCnt="13"/>
      <dgm:spPr/>
    </dgm:pt>
    <dgm:pt modelId="{E1F3025B-FE86-45DA-B78E-452F3B7BCB99}" type="pres">
      <dgm:prSet presAssocID="{147654A4-40EC-4351-A82C-BEF1DE7F0820}" presName="shape" presStyleLbl="node1" presStyleIdx="2" presStyleCnt="13" custScaleX="153358" custScaleY="1449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2D1EF3-D619-46C8-89BF-AA6426599C19}" type="pres">
      <dgm:prSet presAssocID="{C8294B4B-8E82-4B44-A3D6-475FFA3C31A2}" presName="sibTrans" presStyleLbl="sibTrans2D1" presStyleIdx="2" presStyleCnt="12"/>
      <dgm:spPr/>
      <dgm:t>
        <a:bodyPr/>
        <a:lstStyle/>
        <a:p>
          <a:endParaRPr lang="en-GB"/>
        </a:p>
      </dgm:t>
    </dgm:pt>
    <dgm:pt modelId="{D61A389F-EBD3-46FC-9CDC-605FA9E0DC8E}" type="pres">
      <dgm:prSet presAssocID="{A731CC01-BE92-4C27-AC1B-6BFF705B80FE}" presName="middleNode" presStyleCnt="0"/>
      <dgm:spPr/>
    </dgm:pt>
    <dgm:pt modelId="{15FDB968-D244-4E6A-ACE1-70D9A50820CA}" type="pres">
      <dgm:prSet presAssocID="{A731CC01-BE92-4C27-AC1B-6BFF705B80FE}" presName="padding" presStyleLbl="node1" presStyleIdx="2" presStyleCnt="13"/>
      <dgm:spPr/>
    </dgm:pt>
    <dgm:pt modelId="{575C4A12-44F0-46C7-B264-F6FB6C600B7C}" type="pres">
      <dgm:prSet presAssocID="{A731CC01-BE92-4C27-AC1B-6BFF705B80FE}" presName="shape" presStyleLbl="node1" presStyleIdx="3" presStyleCnt="13" custScaleX="153233" custScaleY="1503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FA095B-5231-4E92-9062-D9B7F347E179}" type="pres">
      <dgm:prSet presAssocID="{2B751E8E-67D9-44C5-AD23-9EC71A7EC1B8}" presName="sibTrans" presStyleLbl="sibTrans2D1" presStyleIdx="3" presStyleCnt="12"/>
      <dgm:spPr/>
      <dgm:t>
        <a:bodyPr/>
        <a:lstStyle/>
        <a:p>
          <a:endParaRPr lang="en-GB"/>
        </a:p>
      </dgm:t>
    </dgm:pt>
    <dgm:pt modelId="{68AB005D-BB08-4685-9C1A-1A5D3D87759E}" type="pres">
      <dgm:prSet presAssocID="{13F1390D-DE5A-4255-87BF-CF38A6F5B342}" presName="middleNode" presStyleCnt="0"/>
      <dgm:spPr/>
    </dgm:pt>
    <dgm:pt modelId="{9F251E0E-573F-4732-AEAC-C379A5A53401}" type="pres">
      <dgm:prSet presAssocID="{13F1390D-DE5A-4255-87BF-CF38A6F5B342}" presName="padding" presStyleLbl="node1" presStyleIdx="3" presStyleCnt="13"/>
      <dgm:spPr/>
    </dgm:pt>
    <dgm:pt modelId="{647F9E10-9180-4125-82D3-23FBFFFCA4F0}" type="pres">
      <dgm:prSet presAssocID="{13F1390D-DE5A-4255-87BF-CF38A6F5B342}" presName="shape" presStyleLbl="node1" presStyleIdx="4" presStyleCnt="13" custScaleX="156181" custScaleY="1488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073FB9-4DD1-41CC-B724-FAF4B411B1AB}" type="pres">
      <dgm:prSet presAssocID="{58C0FBD7-FA5F-41C2-9E6C-2224C65E2BA3}" presName="sibTrans" presStyleLbl="sibTrans2D1" presStyleIdx="4" presStyleCnt="12"/>
      <dgm:spPr/>
      <dgm:t>
        <a:bodyPr/>
        <a:lstStyle/>
        <a:p>
          <a:endParaRPr lang="en-GB"/>
        </a:p>
      </dgm:t>
    </dgm:pt>
    <dgm:pt modelId="{69E3C89A-0D49-41EF-80F4-2FA0B82E80C6}" type="pres">
      <dgm:prSet presAssocID="{9EB1AAE2-2BE8-4F94-AE45-DD4C1E6ED27B}" presName="middleNode" presStyleCnt="0"/>
      <dgm:spPr/>
    </dgm:pt>
    <dgm:pt modelId="{19F7FBF1-DBB0-48FF-BD39-6BEE91A3B525}" type="pres">
      <dgm:prSet presAssocID="{9EB1AAE2-2BE8-4F94-AE45-DD4C1E6ED27B}" presName="padding" presStyleLbl="node1" presStyleIdx="4" presStyleCnt="13"/>
      <dgm:spPr/>
    </dgm:pt>
    <dgm:pt modelId="{C10DEEE6-5539-4F3A-B0DC-BF76E4CC4639}" type="pres">
      <dgm:prSet presAssocID="{9EB1AAE2-2BE8-4F94-AE45-DD4C1E6ED27B}" presName="shape" presStyleLbl="node1" presStyleIdx="5" presStyleCnt="13" custScaleX="170189" custScaleY="1619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E074B6-B8F7-46D1-8C96-AA8B41311339}" type="pres">
      <dgm:prSet presAssocID="{B52F3E7C-C82B-4072-9C58-E9B21DFF10A8}" presName="sibTrans" presStyleLbl="sibTrans2D1" presStyleIdx="5" presStyleCnt="12"/>
      <dgm:spPr/>
      <dgm:t>
        <a:bodyPr/>
        <a:lstStyle/>
        <a:p>
          <a:endParaRPr lang="en-GB"/>
        </a:p>
      </dgm:t>
    </dgm:pt>
    <dgm:pt modelId="{403BA22F-3752-4FF8-BF23-58C16050BAA3}" type="pres">
      <dgm:prSet presAssocID="{0BFB59AF-B1A9-4DDD-BE4F-57ABAFE5EC73}" presName="middleNode" presStyleCnt="0"/>
      <dgm:spPr/>
    </dgm:pt>
    <dgm:pt modelId="{213F897F-3896-45EB-B71E-64C3F13F7AEB}" type="pres">
      <dgm:prSet presAssocID="{0BFB59AF-B1A9-4DDD-BE4F-57ABAFE5EC73}" presName="padding" presStyleLbl="node1" presStyleIdx="5" presStyleCnt="13"/>
      <dgm:spPr/>
    </dgm:pt>
    <dgm:pt modelId="{92DDB02F-1A4E-41A2-96CC-B1225B8856F9}" type="pres">
      <dgm:prSet presAssocID="{0BFB59AF-B1A9-4DDD-BE4F-57ABAFE5EC73}" presName="shape" presStyleLbl="node1" presStyleIdx="6" presStyleCnt="13" custScaleX="215032" custScaleY="1425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CFE416-4139-4F1E-95C2-55C90A734BD8}" type="pres">
      <dgm:prSet presAssocID="{EBD982F2-65A1-4655-A933-210433389F61}" presName="sibTrans" presStyleLbl="sibTrans2D1" presStyleIdx="6" presStyleCnt="12"/>
      <dgm:spPr/>
      <dgm:t>
        <a:bodyPr/>
        <a:lstStyle/>
        <a:p>
          <a:endParaRPr lang="en-GB"/>
        </a:p>
      </dgm:t>
    </dgm:pt>
    <dgm:pt modelId="{1FEBE373-A1C2-460A-828A-52D052FF20C5}" type="pres">
      <dgm:prSet presAssocID="{A4211D73-E69B-4712-8D60-07B2D2326FE0}" presName="middleNode" presStyleCnt="0"/>
      <dgm:spPr/>
    </dgm:pt>
    <dgm:pt modelId="{FCA885C7-71B2-4139-8E15-1DCCD762208A}" type="pres">
      <dgm:prSet presAssocID="{A4211D73-E69B-4712-8D60-07B2D2326FE0}" presName="padding" presStyleLbl="node1" presStyleIdx="6" presStyleCnt="13"/>
      <dgm:spPr/>
    </dgm:pt>
    <dgm:pt modelId="{EE755A94-DA25-4442-BC97-6EE7A3EAA8E1}" type="pres">
      <dgm:prSet presAssocID="{A4211D73-E69B-4712-8D60-07B2D2326FE0}" presName="shape" presStyleLbl="node1" presStyleIdx="7" presStyleCnt="13" custScaleX="251892" custScaleY="1616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22D374-ABE1-4EB5-9EAC-45253FBDBE5F}" type="pres">
      <dgm:prSet presAssocID="{BFB15532-74AC-4853-89EC-743FA64BDE27}" presName="sibTrans" presStyleLbl="sibTrans2D1" presStyleIdx="7" presStyleCnt="12"/>
      <dgm:spPr/>
      <dgm:t>
        <a:bodyPr/>
        <a:lstStyle/>
        <a:p>
          <a:endParaRPr lang="en-GB"/>
        </a:p>
      </dgm:t>
    </dgm:pt>
    <dgm:pt modelId="{3C044016-1398-4CB2-8A95-B526E36B3B17}" type="pres">
      <dgm:prSet presAssocID="{8650A694-291D-4855-9705-B476EB261BC4}" presName="middleNode" presStyleCnt="0"/>
      <dgm:spPr/>
    </dgm:pt>
    <dgm:pt modelId="{E909CAEB-A8AF-4BEB-97C2-E74BD2B0427C}" type="pres">
      <dgm:prSet presAssocID="{8650A694-291D-4855-9705-B476EB261BC4}" presName="padding" presStyleLbl="node1" presStyleIdx="7" presStyleCnt="13"/>
      <dgm:spPr/>
    </dgm:pt>
    <dgm:pt modelId="{D066EE02-CE9D-41B5-94E3-E3F2B6089325}" type="pres">
      <dgm:prSet presAssocID="{8650A694-291D-4855-9705-B476EB261BC4}" presName="shape" presStyleLbl="node1" presStyleIdx="8" presStyleCnt="13" custScaleX="261132" custScaleY="1478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7DFBDB-5DC0-4D90-A7D3-76D0E947F5BB}" type="pres">
      <dgm:prSet presAssocID="{66A1EC02-4E89-4CBD-A39E-5613041C13A1}" presName="sibTrans" presStyleLbl="sibTrans2D1" presStyleIdx="8" presStyleCnt="12"/>
      <dgm:spPr/>
      <dgm:t>
        <a:bodyPr/>
        <a:lstStyle/>
        <a:p>
          <a:endParaRPr lang="en-GB"/>
        </a:p>
      </dgm:t>
    </dgm:pt>
    <dgm:pt modelId="{F00CC87A-0D66-4792-9F7F-733C0B6B047D}" type="pres">
      <dgm:prSet presAssocID="{0DB185CD-C0CA-4221-8A87-FF4ED73732AA}" presName="middleNode" presStyleCnt="0"/>
      <dgm:spPr/>
    </dgm:pt>
    <dgm:pt modelId="{FBCD279D-7333-4384-9EDD-F8B0134AE1DF}" type="pres">
      <dgm:prSet presAssocID="{0DB185CD-C0CA-4221-8A87-FF4ED73732AA}" presName="padding" presStyleLbl="node1" presStyleIdx="8" presStyleCnt="13"/>
      <dgm:spPr/>
    </dgm:pt>
    <dgm:pt modelId="{5ADDBD7C-33C2-4046-9D1D-94FE8A08650F}" type="pres">
      <dgm:prSet presAssocID="{0DB185CD-C0CA-4221-8A87-FF4ED73732AA}" presName="shape" presStyleLbl="node1" presStyleIdx="9" presStyleCnt="13" custScaleX="241060" custScaleY="1340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D63A39-6030-40B8-A0DA-61F5E07CC96C}" type="pres">
      <dgm:prSet presAssocID="{57B5B219-402F-4348-AC21-BB7331C9CD6F}" presName="sibTrans" presStyleLbl="sibTrans2D1" presStyleIdx="9" presStyleCnt="12"/>
      <dgm:spPr/>
      <dgm:t>
        <a:bodyPr/>
        <a:lstStyle/>
        <a:p>
          <a:endParaRPr lang="en-GB"/>
        </a:p>
      </dgm:t>
    </dgm:pt>
    <dgm:pt modelId="{F87A0AC4-CED5-498D-8FEA-B138F69860D9}" type="pres">
      <dgm:prSet presAssocID="{585D0007-5196-4042-8881-84F5C609F2E8}" presName="middleNode" presStyleCnt="0"/>
      <dgm:spPr/>
    </dgm:pt>
    <dgm:pt modelId="{301735E3-FD0E-4E68-A3DE-F99DF108EA5E}" type="pres">
      <dgm:prSet presAssocID="{585D0007-5196-4042-8881-84F5C609F2E8}" presName="padding" presStyleLbl="node1" presStyleIdx="9" presStyleCnt="13"/>
      <dgm:spPr/>
    </dgm:pt>
    <dgm:pt modelId="{1B293BEE-D21D-45D6-8B4B-F4C5CAACD555}" type="pres">
      <dgm:prSet presAssocID="{585D0007-5196-4042-8881-84F5C609F2E8}" presName="shape" presStyleLbl="node1" presStyleIdx="10" presStyleCnt="13" custScaleX="161678" custScaleY="1503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3519E4-2219-428C-97F8-2944FD4ABE04}" type="pres">
      <dgm:prSet presAssocID="{7463FAEC-41BA-4C8D-BBBC-7B04A95922EF}" presName="sibTrans" presStyleLbl="sibTrans2D1" presStyleIdx="10" presStyleCnt="12"/>
      <dgm:spPr/>
      <dgm:t>
        <a:bodyPr/>
        <a:lstStyle/>
        <a:p>
          <a:endParaRPr lang="en-GB"/>
        </a:p>
      </dgm:t>
    </dgm:pt>
    <dgm:pt modelId="{3608ED4D-7CE7-49F1-8EB8-E4A6B8F10E02}" type="pres">
      <dgm:prSet presAssocID="{34D78D11-9834-4F3D-BF77-9F5EC1295E15}" presName="middleNode" presStyleCnt="0"/>
      <dgm:spPr/>
    </dgm:pt>
    <dgm:pt modelId="{19FFDB38-722D-4D93-BFE6-B3E1BDAA54D4}" type="pres">
      <dgm:prSet presAssocID="{34D78D11-9834-4F3D-BF77-9F5EC1295E15}" presName="padding" presStyleLbl="node1" presStyleIdx="10" presStyleCnt="13"/>
      <dgm:spPr/>
    </dgm:pt>
    <dgm:pt modelId="{E307F195-A501-4016-9AF5-1993C7B715B3}" type="pres">
      <dgm:prSet presAssocID="{34D78D11-9834-4F3D-BF77-9F5EC1295E15}" presName="shape" presStyleLbl="node1" presStyleIdx="11" presStyleCnt="13" custScaleX="229462" custScaleY="1486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E05FB0-C5CE-4576-A068-B2D5EC8E2B74}" type="pres">
      <dgm:prSet presAssocID="{B7C3D318-89CA-4D72-89AC-497C2A16CF22}" presName="sibTrans" presStyleLbl="sibTrans2D1" presStyleIdx="11" presStyleCnt="12"/>
      <dgm:spPr/>
      <dgm:t>
        <a:bodyPr/>
        <a:lstStyle/>
        <a:p>
          <a:endParaRPr lang="en-GB"/>
        </a:p>
      </dgm:t>
    </dgm:pt>
    <dgm:pt modelId="{FF35F2EC-72CA-4117-9788-E71A014D5419}" type="pres">
      <dgm:prSet presAssocID="{58797FA8-9A01-4AAF-BE8A-A23AD29617A2}" presName="last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82147BB-9529-4CAF-A00C-3D30FE193D0C}" srcId="{4D873529-522B-4CC0-A635-B4751EB594B3}" destId="{147654A4-40EC-4351-A82C-BEF1DE7F0820}" srcOrd="2" destOrd="0" parTransId="{A3EAAA69-118D-4224-A777-1CFDD81AFFB5}" sibTransId="{C8294B4B-8E82-4B44-A3D6-475FFA3C31A2}"/>
    <dgm:cxn modelId="{91DC2E9A-1FB3-44B8-B64E-27B06D111205}" type="presOf" srcId="{B7C3D318-89CA-4D72-89AC-497C2A16CF22}" destId="{BDE05FB0-C5CE-4576-A068-B2D5EC8E2B74}" srcOrd="0" destOrd="0" presId="urn:microsoft.com/office/officeart/2005/8/layout/bProcess2"/>
    <dgm:cxn modelId="{899FEA3F-D576-4FCB-BF4D-6D5E37D3CA99}" type="presOf" srcId="{C8294B4B-8E82-4B44-A3D6-475FFA3C31A2}" destId="{532D1EF3-D619-46C8-89BF-AA6426599C19}" srcOrd="0" destOrd="0" presId="urn:microsoft.com/office/officeart/2005/8/layout/bProcess2"/>
    <dgm:cxn modelId="{A0FBF5E5-41A8-46F8-B5AB-080B1CD339B2}" type="presOf" srcId="{68207652-EB31-428E-93AA-3C15A4FBA189}" destId="{B92049FE-BC1A-4941-8CCB-FE0480827DF3}" srcOrd="0" destOrd="0" presId="urn:microsoft.com/office/officeart/2005/8/layout/bProcess2"/>
    <dgm:cxn modelId="{401E4AE7-FEB2-4524-AA7F-37065688246C}" type="presOf" srcId="{B52F3E7C-C82B-4072-9C58-E9B21DFF10A8}" destId="{B0E074B6-B8F7-46D1-8C96-AA8B41311339}" srcOrd="0" destOrd="0" presId="urn:microsoft.com/office/officeart/2005/8/layout/bProcess2"/>
    <dgm:cxn modelId="{B64A5FDA-3645-4C54-A14C-5D09FF765952}" srcId="{4D873529-522B-4CC0-A635-B4751EB594B3}" destId="{9EB1AAE2-2BE8-4F94-AE45-DD4C1E6ED27B}" srcOrd="5" destOrd="0" parTransId="{BB21A63F-A325-4FED-84AC-2B28A088D2A5}" sibTransId="{B52F3E7C-C82B-4072-9C58-E9B21DFF10A8}"/>
    <dgm:cxn modelId="{A39A871D-533F-43AB-83B3-EA933CB82F70}" srcId="{4D873529-522B-4CC0-A635-B4751EB594B3}" destId="{58797FA8-9A01-4AAF-BE8A-A23AD29617A2}" srcOrd="12" destOrd="0" parTransId="{F9618130-3C04-4FB4-8F0A-3DDEB88B9E94}" sibTransId="{C961D818-8296-47CC-81B9-3C9776B4B1D0}"/>
    <dgm:cxn modelId="{3A36EBC2-685D-46D7-887B-EDBEB4A7E610}" type="presOf" srcId="{A3B3A24F-75F0-449B-A2F5-F62901FFF043}" destId="{5639C8A3-44C4-4A7D-91D2-AEECE3A9DBED}" srcOrd="0" destOrd="0" presId="urn:microsoft.com/office/officeart/2005/8/layout/bProcess2"/>
    <dgm:cxn modelId="{650FCDCD-DE59-43BA-8D52-19C54D9208C9}" type="presOf" srcId="{A731CC01-BE92-4C27-AC1B-6BFF705B80FE}" destId="{575C4A12-44F0-46C7-B264-F6FB6C600B7C}" srcOrd="0" destOrd="0" presId="urn:microsoft.com/office/officeart/2005/8/layout/bProcess2"/>
    <dgm:cxn modelId="{58310807-9A85-40C0-BFDF-D4A2A102B8AD}" type="presOf" srcId="{9EB1AAE2-2BE8-4F94-AE45-DD4C1E6ED27B}" destId="{C10DEEE6-5539-4F3A-B0DC-BF76E4CC4639}" srcOrd="0" destOrd="0" presId="urn:microsoft.com/office/officeart/2005/8/layout/bProcess2"/>
    <dgm:cxn modelId="{318D5C99-90A1-4270-896E-570EC99F9123}" type="presOf" srcId="{BFB15532-74AC-4853-89EC-743FA64BDE27}" destId="{4E22D374-ABE1-4EB5-9EAC-45253FBDBE5F}" srcOrd="0" destOrd="0" presId="urn:microsoft.com/office/officeart/2005/8/layout/bProcess2"/>
    <dgm:cxn modelId="{D6D4EB6A-B359-469A-AE8E-5FAAC1BFB14C}" srcId="{4D873529-522B-4CC0-A635-B4751EB594B3}" destId="{A3B3A24F-75F0-449B-A2F5-F62901FFF043}" srcOrd="0" destOrd="0" parTransId="{15D4DF3A-16D8-402C-A955-51138A4E667D}" sibTransId="{1705D001-2522-4BBA-96B9-F1F583D5379F}"/>
    <dgm:cxn modelId="{1DEE8534-A0E1-428B-9D04-08956B66F66E}" srcId="{4D873529-522B-4CC0-A635-B4751EB594B3}" destId="{68207652-EB31-428E-93AA-3C15A4FBA189}" srcOrd="1" destOrd="0" parTransId="{02655531-2036-4ABA-A26E-A6B11D45D08E}" sibTransId="{4A2823A0-76A3-4153-8C80-E2CAF6577BDC}"/>
    <dgm:cxn modelId="{5AA9282F-C796-41DD-AEE9-ABF2FB88E91A}" type="presOf" srcId="{4A2823A0-76A3-4153-8C80-E2CAF6577BDC}" destId="{472D4828-9235-483D-A101-E50EF30EF38F}" srcOrd="0" destOrd="0" presId="urn:microsoft.com/office/officeart/2005/8/layout/bProcess2"/>
    <dgm:cxn modelId="{8CEDD8BD-EE71-463B-923C-C76180EEB33C}" type="presOf" srcId="{34D78D11-9834-4F3D-BF77-9F5EC1295E15}" destId="{E307F195-A501-4016-9AF5-1993C7B715B3}" srcOrd="0" destOrd="0" presId="urn:microsoft.com/office/officeart/2005/8/layout/bProcess2"/>
    <dgm:cxn modelId="{BE44863B-9353-4101-A638-5B8E08B7E807}" type="presOf" srcId="{57B5B219-402F-4348-AC21-BB7331C9CD6F}" destId="{D9D63A39-6030-40B8-A0DA-61F5E07CC96C}" srcOrd="0" destOrd="0" presId="urn:microsoft.com/office/officeart/2005/8/layout/bProcess2"/>
    <dgm:cxn modelId="{7ACF1B68-D57A-47DD-A0DC-24885F4A30AA}" srcId="{4D873529-522B-4CC0-A635-B4751EB594B3}" destId="{A4211D73-E69B-4712-8D60-07B2D2326FE0}" srcOrd="7" destOrd="0" parTransId="{E11627AB-46D7-4D8C-AD85-B9E965FA84AB}" sibTransId="{BFB15532-74AC-4853-89EC-743FA64BDE27}"/>
    <dgm:cxn modelId="{5CF70537-C4DA-4A02-B5B5-E02968E6AEE6}" type="presOf" srcId="{13F1390D-DE5A-4255-87BF-CF38A6F5B342}" destId="{647F9E10-9180-4125-82D3-23FBFFFCA4F0}" srcOrd="0" destOrd="0" presId="urn:microsoft.com/office/officeart/2005/8/layout/bProcess2"/>
    <dgm:cxn modelId="{B1F2C687-7D42-4782-93CD-F119803D9462}" srcId="{4D873529-522B-4CC0-A635-B4751EB594B3}" destId="{34D78D11-9834-4F3D-BF77-9F5EC1295E15}" srcOrd="11" destOrd="0" parTransId="{40D502B5-DA8F-486C-B27E-25BEB7C61B4A}" sibTransId="{B7C3D318-89CA-4D72-89AC-497C2A16CF22}"/>
    <dgm:cxn modelId="{72A08969-1927-49EF-A630-D10597685642}" srcId="{4D873529-522B-4CC0-A635-B4751EB594B3}" destId="{13F1390D-DE5A-4255-87BF-CF38A6F5B342}" srcOrd="4" destOrd="0" parTransId="{B950A00E-668B-43CD-B216-5961CCB959AD}" sibTransId="{58C0FBD7-FA5F-41C2-9E6C-2224C65E2BA3}"/>
    <dgm:cxn modelId="{759A35B4-2A00-4CB9-99BD-E079DE978CC1}" type="presOf" srcId="{8650A694-291D-4855-9705-B476EB261BC4}" destId="{D066EE02-CE9D-41B5-94E3-E3F2B6089325}" srcOrd="0" destOrd="0" presId="urn:microsoft.com/office/officeart/2005/8/layout/bProcess2"/>
    <dgm:cxn modelId="{6EEF826F-6ACF-4D7F-AA64-E2C76C6071AC}" type="presOf" srcId="{1705D001-2522-4BBA-96B9-F1F583D5379F}" destId="{07433E71-678D-461F-A0C5-433D80A2446D}" srcOrd="0" destOrd="0" presId="urn:microsoft.com/office/officeart/2005/8/layout/bProcess2"/>
    <dgm:cxn modelId="{8E249C2B-E75D-4BBE-B820-E62F344CFEE9}" type="presOf" srcId="{58797FA8-9A01-4AAF-BE8A-A23AD29617A2}" destId="{FF35F2EC-72CA-4117-9788-E71A014D5419}" srcOrd="0" destOrd="0" presId="urn:microsoft.com/office/officeart/2005/8/layout/bProcess2"/>
    <dgm:cxn modelId="{F7B6EBF3-8CD8-4FB7-9F1C-5E81357856CA}" type="presOf" srcId="{0BFB59AF-B1A9-4DDD-BE4F-57ABAFE5EC73}" destId="{92DDB02F-1A4E-41A2-96CC-B1225B8856F9}" srcOrd="0" destOrd="0" presId="urn:microsoft.com/office/officeart/2005/8/layout/bProcess2"/>
    <dgm:cxn modelId="{99249550-4FA1-43CC-A216-5314C7A1B31B}" type="presOf" srcId="{EBD982F2-65A1-4655-A933-210433389F61}" destId="{DDCFE416-4139-4F1E-95C2-55C90A734BD8}" srcOrd="0" destOrd="0" presId="urn:microsoft.com/office/officeart/2005/8/layout/bProcess2"/>
    <dgm:cxn modelId="{1FC220DD-E486-45F2-8BED-FF1628EB67FB}" srcId="{4D873529-522B-4CC0-A635-B4751EB594B3}" destId="{0BFB59AF-B1A9-4DDD-BE4F-57ABAFE5EC73}" srcOrd="6" destOrd="0" parTransId="{D035B334-934B-404A-B80D-93DBEFD91F71}" sibTransId="{EBD982F2-65A1-4655-A933-210433389F61}"/>
    <dgm:cxn modelId="{F7F260C1-E348-4B44-B689-9DD2349F7089}" type="presOf" srcId="{147654A4-40EC-4351-A82C-BEF1DE7F0820}" destId="{E1F3025B-FE86-45DA-B78E-452F3B7BCB99}" srcOrd="0" destOrd="0" presId="urn:microsoft.com/office/officeart/2005/8/layout/bProcess2"/>
    <dgm:cxn modelId="{C2E3D781-07AD-40C6-B821-432332D40CEE}" type="presOf" srcId="{0DB185CD-C0CA-4221-8A87-FF4ED73732AA}" destId="{5ADDBD7C-33C2-4046-9D1D-94FE8A08650F}" srcOrd="0" destOrd="0" presId="urn:microsoft.com/office/officeart/2005/8/layout/bProcess2"/>
    <dgm:cxn modelId="{1221BAF6-0864-47DF-99E7-DA42A6A2ACF0}" srcId="{4D873529-522B-4CC0-A635-B4751EB594B3}" destId="{A731CC01-BE92-4C27-AC1B-6BFF705B80FE}" srcOrd="3" destOrd="0" parTransId="{43798642-CAD2-4E6B-A982-C080FB6B1732}" sibTransId="{2B751E8E-67D9-44C5-AD23-9EC71A7EC1B8}"/>
    <dgm:cxn modelId="{628F3586-097F-446E-98CB-14EC33DE5361}" type="presOf" srcId="{2B751E8E-67D9-44C5-AD23-9EC71A7EC1B8}" destId="{63FA095B-5231-4E92-9062-D9B7F347E179}" srcOrd="0" destOrd="0" presId="urn:microsoft.com/office/officeart/2005/8/layout/bProcess2"/>
    <dgm:cxn modelId="{FC14E116-E160-4EEC-83DC-A9E1FFA20B84}" srcId="{4D873529-522B-4CC0-A635-B4751EB594B3}" destId="{0DB185CD-C0CA-4221-8A87-FF4ED73732AA}" srcOrd="9" destOrd="0" parTransId="{A3A7AF70-9339-4408-80C5-71365D3BCAF2}" sibTransId="{57B5B219-402F-4348-AC21-BB7331C9CD6F}"/>
    <dgm:cxn modelId="{DBE64C19-73BA-4C4A-A421-57A85B3FDCCD}" type="presOf" srcId="{7463FAEC-41BA-4C8D-BBBC-7B04A95922EF}" destId="{A13519E4-2219-428C-97F8-2944FD4ABE04}" srcOrd="0" destOrd="0" presId="urn:microsoft.com/office/officeart/2005/8/layout/bProcess2"/>
    <dgm:cxn modelId="{73A91A88-8B20-4743-8B94-9EEFB1C7AC50}" type="presOf" srcId="{66A1EC02-4E89-4CBD-A39E-5613041C13A1}" destId="{4B7DFBDB-5DC0-4D90-A7D3-76D0E947F5BB}" srcOrd="0" destOrd="0" presId="urn:microsoft.com/office/officeart/2005/8/layout/bProcess2"/>
    <dgm:cxn modelId="{47D94079-998A-41AD-A96D-B76ABD8F75B1}" type="presOf" srcId="{A4211D73-E69B-4712-8D60-07B2D2326FE0}" destId="{EE755A94-DA25-4442-BC97-6EE7A3EAA8E1}" srcOrd="0" destOrd="0" presId="urn:microsoft.com/office/officeart/2005/8/layout/bProcess2"/>
    <dgm:cxn modelId="{05CFAB0F-0F38-4E73-94DA-AF63997EEECB}" type="presOf" srcId="{4D873529-522B-4CC0-A635-B4751EB594B3}" destId="{3E619704-1D74-476A-BCE8-6C86623D25AB}" srcOrd="0" destOrd="0" presId="urn:microsoft.com/office/officeart/2005/8/layout/bProcess2"/>
    <dgm:cxn modelId="{7A0EB34A-8786-4D5A-B70C-AA3ED75DC200}" srcId="{4D873529-522B-4CC0-A635-B4751EB594B3}" destId="{8650A694-291D-4855-9705-B476EB261BC4}" srcOrd="8" destOrd="0" parTransId="{3AB18BFF-D498-4D84-9EB1-504883402DB2}" sibTransId="{66A1EC02-4E89-4CBD-A39E-5613041C13A1}"/>
    <dgm:cxn modelId="{E2D697B8-C7D1-4D41-86F5-2832C4F3D384}" srcId="{4D873529-522B-4CC0-A635-B4751EB594B3}" destId="{585D0007-5196-4042-8881-84F5C609F2E8}" srcOrd="10" destOrd="0" parTransId="{3AEC7C3F-082F-46BA-81FE-5EE1454535C1}" sibTransId="{7463FAEC-41BA-4C8D-BBBC-7B04A95922EF}"/>
    <dgm:cxn modelId="{AC49B90D-C7A4-4701-B946-A9A78E9FE675}" type="presOf" srcId="{585D0007-5196-4042-8881-84F5C609F2E8}" destId="{1B293BEE-D21D-45D6-8B4B-F4C5CAACD555}" srcOrd="0" destOrd="0" presId="urn:microsoft.com/office/officeart/2005/8/layout/bProcess2"/>
    <dgm:cxn modelId="{A56B2393-42D1-4CDA-9FC1-EB2B5ED4E79C}" type="presOf" srcId="{58C0FBD7-FA5F-41C2-9E6C-2224C65E2BA3}" destId="{D4073FB9-4DD1-41CC-B724-FAF4B411B1AB}" srcOrd="0" destOrd="0" presId="urn:microsoft.com/office/officeart/2005/8/layout/bProcess2"/>
    <dgm:cxn modelId="{0FE9D655-9A6C-40F6-B78F-6E7135E7AA25}" type="presParOf" srcId="{3E619704-1D74-476A-BCE8-6C86623D25AB}" destId="{5639C8A3-44C4-4A7D-91D2-AEECE3A9DBED}" srcOrd="0" destOrd="0" presId="urn:microsoft.com/office/officeart/2005/8/layout/bProcess2"/>
    <dgm:cxn modelId="{E6A56343-D3F8-44BE-B36C-B4488C1670D0}" type="presParOf" srcId="{3E619704-1D74-476A-BCE8-6C86623D25AB}" destId="{07433E71-678D-461F-A0C5-433D80A2446D}" srcOrd="1" destOrd="0" presId="urn:microsoft.com/office/officeart/2005/8/layout/bProcess2"/>
    <dgm:cxn modelId="{37F2BE82-E081-433E-A390-47437F653682}" type="presParOf" srcId="{3E619704-1D74-476A-BCE8-6C86623D25AB}" destId="{29F86BBE-739F-422F-A29A-4D8795EECE5A}" srcOrd="2" destOrd="0" presId="urn:microsoft.com/office/officeart/2005/8/layout/bProcess2"/>
    <dgm:cxn modelId="{E72B76B0-4032-4734-BA95-01EBB265659C}" type="presParOf" srcId="{29F86BBE-739F-422F-A29A-4D8795EECE5A}" destId="{02761E5A-9079-47E0-BA2C-8B66C5C43331}" srcOrd="0" destOrd="0" presId="urn:microsoft.com/office/officeart/2005/8/layout/bProcess2"/>
    <dgm:cxn modelId="{226D4803-05F6-4FE6-9AEC-486E49F41FE8}" type="presParOf" srcId="{29F86BBE-739F-422F-A29A-4D8795EECE5A}" destId="{B92049FE-BC1A-4941-8CCB-FE0480827DF3}" srcOrd="1" destOrd="0" presId="urn:microsoft.com/office/officeart/2005/8/layout/bProcess2"/>
    <dgm:cxn modelId="{C5CDC1DF-8FE7-4BA4-84FC-2C3D2C9BDFF2}" type="presParOf" srcId="{3E619704-1D74-476A-BCE8-6C86623D25AB}" destId="{472D4828-9235-483D-A101-E50EF30EF38F}" srcOrd="3" destOrd="0" presId="urn:microsoft.com/office/officeart/2005/8/layout/bProcess2"/>
    <dgm:cxn modelId="{1F38CAB8-658D-442B-B625-22813BE82C29}" type="presParOf" srcId="{3E619704-1D74-476A-BCE8-6C86623D25AB}" destId="{DB0F2876-5946-4135-B883-0E132DE3BB81}" srcOrd="4" destOrd="0" presId="urn:microsoft.com/office/officeart/2005/8/layout/bProcess2"/>
    <dgm:cxn modelId="{38403F74-C3DE-4535-A223-86682D169B88}" type="presParOf" srcId="{DB0F2876-5946-4135-B883-0E132DE3BB81}" destId="{D1058ADA-70CF-452A-8315-3992DE223993}" srcOrd="0" destOrd="0" presId="urn:microsoft.com/office/officeart/2005/8/layout/bProcess2"/>
    <dgm:cxn modelId="{89D1CCE0-1DEB-4650-8477-A7A473729A5B}" type="presParOf" srcId="{DB0F2876-5946-4135-B883-0E132DE3BB81}" destId="{E1F3025B-FE86-45DA-B78E-452F3B7BCB99}" srcOrd="1" destOrd="0" presId="urn:microsoft.com/office/officeart/2005/8/layout/bProcess2"/>
    <dgm:cxn modelId="{21D48052-A114-42BA-9E0A-325D0236E3DD}" type="presParOf" srcId="{3E619704-1D74-476A-BCE8-6C86623D25AB}" destId="{532D1EF3-D619-46C8-89BF-AA6426599C19}" srcOrd="5" destOrd="0" presId="urn:microsoft.com/office/officeart/2005/8/layout/bProcess2"/>
    <dgm:cxn modelId="{ADBBEF2F-C3B5-4BF6-941A-C1C7779DEB25}" type="presParOf" srcId="{3E619704-1D74-476A-BCE8-6C86623D25AB}" destId="{D61A389F-EBD3-46FC-9CDC-605FA9E0DC8E}" srcOrd="6" destOrd="0" presId="urn:microsoft.com/office/officeart/2005/8/layout/bProcess2"/>
    <dgm:cxn modelId="{1E5D4E9B-3213-4654-955F-6B0B3247B907}" type="presParOf" srcId="{D61A389F-EBD3-46FC-9CDC-605FA9E0DC8E}" destId="{15FDB968-D244-4E6A-ACE1-70D9A50820CA}" srcOrd="0" destOrd="0" presId="urn:microsoft.com/office/officeart/2005/8/layout/bProcess2"/>
    <dgm:cxn modelId="{347C1CB2-F45B-4B0E-93F7-1EF7D4389713}" type="presParOf" srcId="{D61A389F-EBD3-46FC-9CDC-605FA9E0DC8E}" destId="{575C4A12-44F0-46C7-B264-F6FB6C600B7C}" srcOrd="1" destOrd="0" presId="urn:microsoft.com/office/officeart/2005/8/layout/bProcess2"/>
    <dgm:cxn modelId="{33FE9008-2F67-45FD-AC42-D7E7FC10DE10}" type="presParOf" srcId="{3E619704-1D74-476A-BCE8-6C86623D25AB}" destId="{63FA095B-5231-4E92-9062-D9B7F347E179}" srcOrd="7" destOrd="0" presId="urn:microsoft.com/office/officeart/2005/8/layout/bProcess2"/>
    <dgm:cxn modelId="{F4F90363-653E-4BC0-B311-A7B3F4524053}" type="presParOf" srcId="{3E619704-1D74-476A-BCE8-6C86623D25AB}" destId="{68AB005D-BB08-4685-9C1A-1A5D3D87759E}" srcOrd="8" destOrd="0" presId="urn:microsoft.com/office/officeart/2005/8/layout/bProcess2"/>
    <dgm:cxn modelId="{7B23C97D-E746-4734-837A-70155D8C9827}" type="presParOf" srcId="{68AB005D-BB08-4685-9C1A-1A5D3D87759E}" destId="{9F251E0E-573F-4732-AEAC-C379A5A53401}" srcOrd="0" destOrd="0" presId="urn:microsoft.com/office/officeart/2005/8/layout/bProcess2"/>
    <dgm:cxn modelId="{7546E855-2F23-4084-BA24-184396CF3599}" type="presParOf" srcId="{68AB005D-BB08-4685-9C1A-1A5D3D87759E}" destId="{647F9E10-9180-4125-82D3-23FBFFFCA4F0}" srcOrd="1" destOrd="0" presId="urn:microsoft.com/office/officeart/2005/8/layout/bProcess2"/>
    <dgm:cxn modelId="{02CD3D8C-1B2D-41B1-BD67-C12BA6A74392}" type="presParOf" srcId="{3E619704-1D74-476A-BCE8-6C86623D25AB}" destId="{D4073FB9-4DD1-41CC-B724-FAF4B411B1AB}" srcOrd="9" destOrd="0" presId="urn:microsoft.com/office/officeart/2005/8/layout/bProcess2"/>
    <dgm:cxn modelId="{36696BB9-CBF9-411A-8510-C4709C3EB430}" type="presParOf" srcId="{3E619704-1D74-476A-BCE8-6C86623D25AB}" destId="{69E3C89A-0D49-41EF-80F4-2FA0B82E80C6}" srcOrd="10" destOrd="0" presId="urn:microsoft.com/office/officeart/2005/8/layout/bProcess2"/>
    <dgm:cxn modelId="{92D2D901-C107-4481-B4FC-3A0CB00CA3A4}" type="presParOf" srcId="{69E3C89A-0D49-41EF-80F4-2FA0B82E80C6}" destId="{19F7FBF1-DBB0-48FF-BD39-6BEE91A3B525}" srcOrd="0" destOrd="0" presId="urn:microsoft.com/office/officeart/2005/8/layout/bProcess2"/>
    <dgm:cxn modelId="{9D1BA657-4E01-40F9-8D73-CF963A741954}" type="presParOf" srcId="{69E3C89A-0D49-41EF-80F4-2FA0B82E80C6}" destId="{C10DEEE6-5539-4F3A-B0DC-BF76E4CC4639}" srcOrd="1" destOrd="0" presId="urn:microsoft.com/office/officeart/2005/8/layout/bProcess2"/>
    <dgm:cxn modelId="{7A33A29F-3086-4A3F-AB88-23405BA1DFE1}" type="presParOf" srcId="{3E619704-1D74-476A-BCE8-6C86623D25AB}" destId="{B0E074B6-B8F7-46D1-8C96-AA8B41311339}" srcOrd="11" destOrd="0" presId="urn:microsoft.com/office/officeart/2005/8/layout/bProcess2"/>
    <dgm:cxn modelId="{77FF7C83-BF37-4192-AF53-309D45165BFB}" type="presParOf" srcId="{3E619704-1D74-476A-BCE8-6C86623D25AB}" destId="{403BA22F-3752-4FF8-BF23-58C16050BAA3}" srcOrd="12" destOrd="0" presId="urn:microsoft.com/office/officeart/2005/8/layout/bProcess2"/>
    <dgm:cxn modelId="{F372507A-EA38-45A8-937B-462D45A4E17D}" type="presParOf" srcId="{403BA22F-3752-4FF8-BF23-58C16050BAA3}" destId="{213F897F-3896-45EB-B71E-64C3F13F7AEB}" srcOrd="0" destOrd="0" presId="urn:microsoft.com/office/officeart/2005/8/layout/bProcess2"/>
    <dgm:cxn modelId="{8BA717F8-1579-40AB-B86F-8249D7052BA3}" type="presParOf" srcId="{403BA22F-3752-4FF8-BF23-58C16050BAA3}" destId="{92DDB02F-1A4E-41A2-96CC-B1225B8856F9}" srcOrd="1" destOrd="0" presId="urn:microsoft.com/office/officeart/2005/8/layout/bProcess2"/>
    <dgm:cxn modelId="{0E7DDFC1-8C3C-4CE7-87F1-33E9C233831A}" type="presParOf" srcId="{3E619704-1D74-476A-BCE8-6C86623D25AB}" destId="{DDCFE416-4139-4F1E-95C2-55C90A734BD8}" srcOrd="13" destOrd="0" presId="urn:microsoft.com/office/officeart/2005/8/layout/bProcess2"/>
    <dgm:cxn modelId="{61253056-679C-4210-92C8-760F0186CF7C}" type="presParOf" srcId="{3E619704-1D74-476A-BCE8-6C86623D25AB}" destId="{1FEBE373-A1C2-460A-828A-52D052FF20C5}" srcOrd="14" destOrd="0" presId="urn:microsoft.com/office/officeart/2005/8/layout/bProcess2"/>
    <dgm:cxn modelId="{3EC9085E-40F5-4E6E-8BBE-315AF6690060}" type="presParOf" srcId="{1FEBE373-A1C2-460A-828A-52D052FF20C5}" destId="{FCA885C7-71B2-4139-8E15-1DCCD762208A}" srcOrd="0" destOrd="0" presId="urn:microsoft.com/office/officeart/2005/8/layout/bProcess2"/>
    <dgm:cxn modelId="{D4327485-964A-4405-BC73-5D51C48EE347}" type="presParOf" srcId="{1FEBE373-A1C2-460A-828A-52D052FF20C5}" destId="{EE755A94-DA25-4442-BC97-6EE7A3EAA8E1}" srcOrd="1" destOrd="0" presId="urn:microsoft.com/office/officeart/2005/8/layout/bProcess2"/>
    <dgm:cxn modelId="{F1C8F797-AE20-469B-AFCF-06A29DD675F4}" type="presParOf" srcId="{3E619704-1D74-476A-BCE8-6C86623D25AB}" destId="{4E22D374-ABE1-4EB5-9EAC-45253FBDBE5F}" srcOrd="15" destOrd="0" presId="urn:microsoft.com/office/officeart/2005/8/layout/bProcess2"/>
    <dgm:cxn modelId="{00551C6F-96B7-48F3-ACA4-0421F8DE85F3}" type="presParOf" srcId="{3E619704-1D74-476A-BCE8-6C86623D25AB}" destId="{3C044016-1398-4CB2-8A95-B526E36B3B17}" srcOrd="16" destOrd="0" presId="urn:microsoft.com/office/officeart/2005/8/layout/bProcess2"/>
    <dgm:cxn modelId="{5CED3DC4-28FD-4C42-9704-17B6A212301C}" type="presParOf" srcId="{3C044016-1398-4CB2-8A95-B526E36B3B17}" destId="{E909CAEB-A8AF-4BEB-97C2-E74BD2B0427C}" srcOrd="0" destOrd="0" presId="urn:microsoft.com/office/officeart/2005/8/layout/bProcess2"/>
    <dgm:cxn modelId="{12F50E98-7A22-4842-84FC-32AB444777F5}" type="presParOf" srcId="{3C044016-1398-4CB2-8A95-B526E36B3B17}" destId="{D066EE02-CE9D-41B5-94E3-E3F2B6089325}" srcOrd="1" destOrd="0" presId="urn:microsoft.com/office/officeart/2005/8/layout/bProcess2"/>
    <dgm:cxn modelId="{9565BC44-FB25-41B5-A211-95B0C239740E}" type="presParOf" srcId="{3E619704-1D74-476A-BCE8-6C86623D25AB}" destId="{4B7DFBDB-5DC0-4D90-A7D3-76D0E947F5BB}" srcOrd="17" destOrd="0" presId="urn:microsoft.com/office/officeart/2005/8/layout/bProcess2"/>
    <dgm:cxn modelId="{03FACECF-48DC-46A9-816B-783375867CE9}" type="presParOf" srcId="{3E619704-1D74-476A-BCE8-6C86623D25AB}" destId="{F00CC87A-0D66-4792-9F7F-733C0B6B047D}" srcOrd="18" destOrd="0" presId="urn:microsoft.com/office/officeart/2005/8/layout/bProcess2"/>
    <dgm:cxn modelId="{BAB67045-6F3E-48F8-B6CC-F901BE0C0BF0}" type="presParOf" srcId="{F00CC87A-0D66-4792-9F7F-733C0B6B047D}" destId="{FBCD279D-7333-4384-9EDD-F8B0134AE1DF}" srcOrd="0" destOrd="0" presId="urn:microsoft.com/office/officeart/2005/8/layout/bProcess2"/>
    <dgm:cxn modelId="{6A662BF4-6891-447D-82D4-A663F04D1327}" type="presParOf" srcId="{F00CC87A-0D66-4792-9F7F-733C0B6B047D}" destId="{5ADDBD7C-33C2-4046-9D1D-94FE8A08650F}" srcOrd="1" destOrd="0" presId="urn:microsoft.com/office/officeart/2005/8/layout/bProcess2"/>
    <dgm:cxn modelId="{9D7A4054-A339-4FB5-A5DC-FEB6B1F15647}" type="presParOf" srcId="{3E619704-1D74-476A-BCE8-6C86623D25AB}" destId="{D9D63A39-6030-40B8-A0DA-61F5E07CC96C}" srcOrd="19" destOrd="0" presId="urn:microsoft.com/office/officeart/2005/8/layout/bProcess2"/>
    <dgm:cxn modelId="{5F0484FD-C88C-4317-B172-0704905BF747}" type="presParOf" srcId="{3E619704-1D74-476A-BCE8-6C86623D25AB}" destId="{F87A0AC4-CED5-498D-8FEA-B138F69860D9}" srcOrd="20" destOrd="0" presId="urn:microsoft.com/office/officeart/2005/8/layout/bProcess2"/>
    <dgm:cxn modelId="{A8596922-82AB-4021-8E42-9DF1FB7226A8}" type="presParOf" srcId="{F87A0AC4-CED5-498D-8FEA-B138F69860D9}" destId="{301735E3-FD0E-4E68-A3DE-F99DF108EA5E}" srcOrd="0" destOrd="0" presId="urn:microsoft.com/office/officeart/2005/8/layout/bProcess2"/>
    <dgm:cxn modelId="{AC4C267E-14BA-4A30-BEC4-8213F4B31065}" type="presParOf" srcId="{F87A0AC4-CED5-498D-8FEA-B138F69860D9}" destId="{1B293BEE-D21D-45D6-8B4B-F4C5CAACD555}" srcOrd="1" destOrd="0" presId="urn:microsoft.com/office/officeart/2005/8/layout/bProcess2"/>
    <dgm:cxn modelId="{7F4CDDE4-C9B4-4C2B-8785-0B0F4B99FED7}" type="presParOf" srcId="{3E619704-1D74-476A-BCE8-6C86623D25AB}" destId="{A13519E4-2219-428C-97F8-2944FD4ABE04}" srcOrd="21" destOrd="0" presId="urn:microsoft.com/office/officeart/2005/8/layout/bProcess2"/>
    <dgm:cxn modelId="{F2F7A3FA-3E06-487D-A104-3923DFCA2CFD}" type="presParOf" srcId="{3E619704-1D74-476A-BCE8-6C86623D25AB}" destId="{3608ED4D-7CE7-49F1-8EB8-E4A6B8F10E02}" srcOrd="22" destOrd="0" presId="urn:microsoft.com/office/officeart/2005/8/layout/bProcess2"/>
    <dgm:cxn modelId="{29DB1D7D-4227-4134-867B-2C66F3C00CF0}" type="presParOf" srcId="{3608ED4D-7CE7-49F1-8EB8-E4A6B8F10E02}" destId="{19FFDB38-722D-4D93-BFE6-B3E1BDAA54D4}" srcOrd="0" destOrd="0" presId="urn:microsoft.com/office/officeart/2005/8/layout/bProcess2"/>
    <dgm:cxn modelId="{283F1A6D-D10C-4E8E-BE68-A7EE0578AE5D}" type="presParOf" srcId="{3608ED4D-7CE7-49F1-8EB8-E4A6B8F10E02}" destId="{E307F195-A501-4016-9AF5-1993C7B715B3}" srcOrd="1" destOrd="0" presId="urn:microsoft.com/office/officeart/2005/8/layout/bProcess2"/>
    <dgm:cxn modelId="{2A6947A6-D9FF-4F02-A792-FA445667F797}" type="presParOf" srcId="{3E619704-1D74-476A-BCE8-6C86623D25AB}" destId="{BDE05FB0-C5CE-4576-A068-B2D5EC8E2B74}" srcOrd="23" destOrd="0" presId="urn:microsoft.com/office/officeart/2005/8/layout/bProcess2"/>
    <dgm:cxn modelId="{196A0679-8B53-4B8C-8006-3FF511ECF655}" type="presParOf" srcId="{3E619704-1D74-476A-BCE8-6C86623D25AB}" destId="{FF35F2EC-72CA-4117-9788-E71A014D5419}" srcOrd="2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D873529-522B-4CC0-A635-B4751EB594B3}" type="doc">
      <dgm:prSet loTypeId="urn:microsoft.com/office/officeart/2005/8/layout/bProcess2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3B3A24F-75F0-449B-A2F5-F62901FFF043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Alkanes</a:t>
          </a:r>
          <a:endParaRPr lang="en-GB" sz="1600" b="1" dirty="0">
            <a:solidFill>
              <a:schemeClr val="bg1"/>
            </a:solidFill>
          </a:endParaRPr>
        </a:p>
      </dgm:t>
    </dgm:pt>
    <dgm:pt modelId="{15D4DF3A-16D8-402C-A955-51138A4E667D}" type="parTrans" cxnId="{D6D4EB6A-B359-469A-AE8E-5FAAC1BFB14C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1705D001-2522-4BBA-96B9-F1F583D5379F}" type="sibTrans" cxnId="{D6D4EB6A-B359-469A-AE8E-5FAAC1BFB14C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68207652-EB31-428E-93AA-3C15A4FBA189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Alcohols</a:t>
          </a:r>
          <a:endParaRPr lang="en-GB" sz="1600" b="1" dirty="0">
            <a:solidFill>
              <a:schemeClr val="bg1"/>
            </a:solidFill>
          </a:endParaRPr>
        </a:p>
      </dgm:t>
    </dgm:pt>
    <dgm:pt modelId="{02655531-2036-4ABA-A26E-A6B11D45D08E}" type="parTrans" cxnId="{1DEE8534-A0E1-428B-9D04-08956B66F66E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4A2823A0-76A3-4153-8C80-E2CAF6577BDC}" type="sibTrans" cxnId="{1DEE8534-A0E1-428B-9D04-08956B66F66E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147654A4-40EC-4351-A82C-BEF1DE7F0820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Carboxylic Acids</a:t>
          </a:r>
          <a:endParaRPr lang="en-GB" sz="1600" b="1" dirty="0">
            <a:solidFill>
              <a:schemeClr val="bg1"/>
            </a:solidFill>
          </a:endParaRPr>
        </a:p>
      </dgm:t>
    </dgm:pt>
    <dgm:pt modelId="{A3EAAA69-118D-4224-A777-1CFDD81AFFB5}" type="parTrans" cxnId="{782147BB-9529-4CAF-A00C-3D30FE193D0C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C8294B4B-8E82-4B44-A3D6-475FFA3C31A2}" type="sibTrans" cxnId="{782147BB-9529-4CAF-A00C-3D30FE193D0C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A731CC01-BE92-4C27-AC1B-6BFF705B80FE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Energy Changes</a:t>
          </a:r>
          <a:endParaRPr lang="en-GB" sz="1600" b="1" dirty="0">
            <a:solidFill>
              <a:schemeClr val="bg1"/>
            </a:solidFill>
          </a:endParaRPr>
        </a:p>
      </dgm:t>
    </dgm:pt>
    <dgm:pt modelId="{43798642-CAD2-4E6B-A982-C080FB6B1732}" type="parTrans" cxnId="{1221BAF6-0864-47DF-99E7-DA42A6A2ACF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2B751E8E-67D9-44C5-AD23-9EC71A7EC1B8}" type="sibTrans" cxnId="{1221BAF6-0864-47DF-99E7-DA42A6A2ACF0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13F1390D-DE5A-4255-87BF-CF38A6F5B342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Fats and Oils</a:t>
          </a:r>
          <a:endParaRPr lang="en-GB" sz="1600" b="1" dirty="0">
            <a:solidFill>
              <a:schemeClr val="bg1"/>
            </a:solidFill>
          </a:endParaRPr>
        </a:p>
      </dgm:t>
    </dgm:pt>
    <dgm:pt modelId="{B950A00E-668B-43CD-B216-5961CCB959AD}" type="parTrans" cxnId="{72A08969-1927-49EF-A630-D1059768564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58C0FBD7-FA5F-41C2-9E6C-2224C65E2BA3}" type="sibTrans" cxnId="{72A08969-1927-49EF-A630-D1059768564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9EB1AAE2-2BE8-4F94-AE45-DD4C1E6ED27B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Esters</a:t>
          </a:r>
          <a:endParaRPr lang="en-GB" sz="1600" b="1" dirty="0">
            <a:solidFill>
              <a:schemeClr val="bg1"/>
            </a:solidFill>
          </a:endParaRPr>
        </a:p>
      </dgm:t>
    </dgm:pt>
    <dgm:pt modelId="{BB21A63F-A325-4FED-84AC-2B28A088D2A5}" type="parTrans" cxnId="{B64A5FDA-3645-4C54-A14C-5D09FF76595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52F3E7C-C82B-4072-9C58-E9B21DFF10A8}" type="sibTrans" cxnId="{B64A5FDA-3645-4C54-A14C-5D09FF76595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0BFB59AF-B1A9-4DDD-BE4F-57ABAFE5EC73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Equilibrium</a:t>
          </a:r>
          <a:endParaRPr lang="en-GB" sz="1600" b="1" dirty="0">
            <a:solidFill>
              <a:schemeClr val="bg1"/>
            </a:solidFill>
          </a:endParaRPr>
        </a:p>
      </dgm:t>
    </dgm:pt>
    <dgm:pt modelId="{D035B334-934B-404A-B80D-93DBEFD91F71}" type="parTrans" cxnId="{1FC220DD-E486-45F2-8BED-FF1628EB67FB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EBD982F2-65A1-4655-A933-210433389F61}" type="sibTrans" cxnId="{1FC220DD-E486-45F2-8BED-FF1628EB67FB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A4211D73-E69B-4712-8D60-07B2D2326FE0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Chromotography</a:t>
          </a:r>
          <a:endParaRPr lang="en-GB" sz="1600" b="1" dirty="0">
            <a:solidFill>
              <a:schemeClr val="bg1"/>
            </a:solidFill>
          </a:endParaRPr>
        </a:p>
      </dgm:t>
    </dgm:pt>
    <dgm:pt modelId="{E11627AB-46D7-4D8C-AD85-B9E965FA84AB}" type="parTrans" cxnId="{7ACF1B68-D57A-47DD-A0DC-24885F4A30AA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FB15532-74AC-4853-89EC-743FA64BDE27}" type="sibTrans" cxnId="{7ACF1B68-D57A-47DD-A0DC-24885F4A30AA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58797FA8-9A01-4AAF-BE8A-A23AD29617A2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Atom Economy</a:t>
          </a:r>
          <a:endParaRPr lang="en-GB" sz="1600" b="1" dirty="0">
            <a:solidFill>
              <a:schemeClr val="bg1"/>
            </a:solidFill>
          </a:endParaRPr>
        </a:p>
      </dgm:t>
    </dgm:pt>
    <dgm:pt modelId="{F9618130-3C04-4FB4-8F0A-3DDEB88B9E94}" type="parTrans" cxnId="{A39A871D-533F-43AB-83B3-EA933CB82F7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C961D818-8296-47CC-81B9-3C9776B4B1D0}" type="sibTrans" cxnId="{A39A871D-533F-43AB-83B3-EA933CB82F7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8650A694-291D-4855-9705-B476EB261BC4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Gas Chromotography</a:t>
          </a:r>
          <a:endParaRPr lang="en-GB" sz="1600" b="1" dirty="0">
            <a:solidFill>
              <a:schemeClr val="bg1"/>
            </a:solidFill>
          </a:endParaRPr>
        </a:p>
      </dgm:t>
    </dgm:pt>
    <dgm:pt modelId="{3AB18BFF-D498-4D84-9EB1-504883402DB2}" type="parTrans" cxnId="{7A0EB34A-8786-4D5A-B70C-AA3ED75DC20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66A1EC02-4E89-4CBD-A39E-5613041C13A1}" type="sibTrans" cxnId="{7A0EB34A-8786-4D5A-B70C-AA3ED75DC200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0DB185CD-C0CA-4221-8A87-FF4ED73732AA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Titrations</a:t>
          </a:r>
          <a:endParaRPr lang="en-GB" sz="1600" b="1" dirty="0">
            <a:solidFill>
              <a:schemeClr val="bg1"/>
            </a:solidFill>
          </a:endParaRPr>
        </a:p>
      </dgm:t>
    </dgm:pt>
    <dgm:pt modelId="{A3A7AF70-9339-4408-80C5-71365D3BCAF2}" type="parTrans" cxnId="{FC14E116-E160-4EEC-83DC-A9E1FFA20B84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57B5B219-402F-4348-AC21-BB7331C9CD6F}" type="sibTrans" cxnId="{FC14E116-E160-4EEC-83DC-A9E1FFA20B84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585D0007-5196-4042-8881-84F5C609F2E8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Catalysts</a:t>
          </a:r>
          <a:endParaRPr lang="en-GB" sz="1600" b="1" dirty="0">
            <a:solidFill>
              <a:schemeClr val="bg1"/>
            </a:solidFill>
          </a:endParaRPr>
        </a:p>
      </dgm:t>
    </dgm:pt>
    <dgm:pt modelId="{3AEC7C3F-082F-46BA-81FE-5EE1454535C1}" type="parTrans" cxnId="{E2D697B8-C7D1-4D41-86F5-2832C4F3D384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7463FAEC-41BA-4C8D-BBBC-7B04A95922EF}" type="sibTrans" cxnId="{E2D697B8-C7D1-4D41-86F5-2832C4F3D384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34D78D11-9834-4F3D-BF77-9F5EC1295E15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Green Chemistry</a:t>
          </a:r>
          <a:endParaRPr lang="en-GB" sz="1600" b="1" dirty="0">
            <a:solidFill>
              <a:schemeClr val="bg1"/>
            </a:solidFill>
          </a:endParaRPr>
        </a:p>
      </dgm:t>
    </dgm:pt>
    <dgm:pt modelId="{40D502B5-DA8F-486C-B27E-25BEB7C61B4A}" type="parTrans" cxnId="{B1F2C687-7D42-4782-93CD-F119803D946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7C3D318-89CA-4D72-89AC-497C2A16CF22}" type="sibTrans" cxnId="{B1F2C687-7D42-4782-93CD-F119803D946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3E619704-1D74-476A-BCE8-6C86623D25AB}" type="pres">
      <dgm:prSet presAssocID="{4D873529-522B-4CC0-A635-B4751EB594B3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5639C8A3-44C4-4A7D-91D2-AEECE3A9DBED}" type="pres">
      <dgm:prSet presAssocID="{A3B3A24F-75F0-449B-A2F5-F62901FFF043}" presName="firstNode" presStyleLbl="node1" presStyleIdx="0" presStyleCnt="13" custLinFactNeighborX="-2082" custLinFactNeighborY="-1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433E71-678D-461F-A0C5-433D80A2446D}" type="pres">
      <dgm:prSet presAssocID="{1705D001-2522-4BBA-96B9-F1F583D5379F}" presName="sibTrans" presStyleLbl="sibTrans2D1" presStyleIdx="0" presStyleCnt="12"/>
      <dgm:spPr/>
      <dgm:t>
        <a:bodyPr/>
        <a:lstStyle/>
        <a:p>
          <a:endParaRPr lang="en-GB"/>
        </a:p>
      </dgm:t>
    </dgm:pt>
    <dgm:pt modelId="{29F86BBE-739F-422F-A29A-4D8795EECE5A}" type="pres">
      <dgm:prSet presAssocID="{68207652-EB31-428E-93AA-3C15A4FBA189}" presName="middleNode" presStyleCnt="0"/>
      <dgm:spPr/>
    </dgm:pt>
    <dgm:pt modelId="{02761E5A-9079-47E0-BA2C-8B66C5C43331}" type="pres">
      <dgm:prSet presAssocID="{68207652-EB31-428E-93AA-3C15A4FBA189}" presName="padding" presStyleLbl="node1" presStyleIdx="0" presStyleCnt="13"/>
      <dgm:spPr/>
    </dgm:pt>
    <dgm:pt modelId="{B92049FE-BC1A-4941-8CCB-FE0480827DF3}" type="pres">
      <dgm:prSet presAssocID="{68207652-EB31-428E-93AA-3C15A4FBA189}" presName="shape" presStyleLbl="node1" presStyleIdx="1" presStyleCnt="13" custScaleX="153358" custScaleY="1616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2D4828-9235-483D-A101-E50EF30EF38F}" type="pres">
      <dgm:prSet presAssocID="{4A2823A0-76A3-4153-8C80-E2CAF6577BDC}" presName="sibTrans" presStyleLbl="sibTrans2D1" presStyleIdx="1" presStyleCnt="12"/>
      <dgm:spPr/>
      <dgm:t>
        <a:bodyPr/>
        <a:lstStyle/>
        <a:p>
          <a:endParaRPr lang="en-GB"/>
        </a:p>
      </dgm:t>
    </dgm:pt>
    <dgm:pt modelId="{DB0F2876-5946-4135-B883-0E132DE3BB81}" type="pres">
      <dgm:prSet presAssocID="{147654A4-40EC-4351-A82C-BEF1DE7F0820}" presName="middleNode" presStyleCnt="0"/>
      <dgm:spPr/>
    </dgm:pt>
    <dgm:pt modelId="{D1058ADA-70CF-452A-8315-3992DE223993}" type="pres">
      <dgm:prSet presAssocID="{147654A4-40EC-4351-A82C-BEF1DE7F0820}" presName="padding" presStyleLbl="node1" presStyleIdx="1" presStyleCnt="13"/>
      <dgm:spPr/>
    </dgm:pt>
    <dgm:pt modelId="{E1F3025B-FE86-45DA-B78E-452F3B7BCB99}" type="pres">
      <dgm:prSet presAssocID="{147654A4-40EC-4351-A82C-BEF1DE7F0820}" presName="shape" presStyleLbl="node1" presStyleIdx="2" presStyleCnt="13" custScaleX="153358" custScaleY="1449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2D1EF3-D619-46C8-89BF-AA6426599C19}" type="pres">
      <dgm:prSet presAssocID="{C8294B4B-8E82-4B44-A3D6-475FFA3C31A2}" presName="sibTrans" presStyleLbl="sibTrans2D1" presStyleIdx="2" presStyleCnt="12"/>
      <dgm:spPr/>
      <dgm:t>
        <a:bodyPr/>
        <a:lstStyle/>
        <a:p>
          <a:endParaRPr lang="en-GB"/>
        </a:p>
      </dgm:t>
    </dgm:pt>
    <dgm:pt modelId="{D61A389F-EBD3-46FC-9CDC-605FA9E0DC8E}" type="pres">
      <dgm:prSet presAssocID="{A731CC01-BE92-4C27-AC1B-6BFF705B80FE}" presName="middleNode" presStyleCnt="0"/>
      <dgm:spPr/>
    </dgm:pt>
    <dgm:pt modelId="{15FDB968-D244-4E6A-ACE1-70D9A50820CA}" type="pres">
      <dgm:prSet presAssocID="{A731CC01-BE92-4C27-AC1B-6BFF705B80FE}" presName="padding" presStyleLbl="node1" presStyleIdx="2" presStyleCnt="13"/>
      <dgm:spPr/>
    </dgm:pt>
    <dgm:pt modelId="{575C4A12-44F0-46C7-B264-F6FB6C600B7C}" type="pres">
      <dgm:prSet presAssocID="{A731CC01-BE92-4C27-AC1B-6BFF705B80FE}" presName="shape" presStyleLbl="node1" presStyleIdx="3" presStyleCnt="13" custScaleX="153233" custScaleY="1503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FA095B-5231-4E92-9062-D9B7F347E179}" type="pres">
      <dgm:prSet presAssocID="{2B751E8E-67D9-44C5-AD23-9EC71A7EC1B8}" presName="sibTrans" presStyleLbl="sibTrans2D1" presStyleIdx="3" presStyleCnt="12"/>
      <dgm:spPr/>
      <dgm:t>
        <a:bodyPr/>
        <a:lstStyle/>
        <a:p>
          <a:endParaRPr lang="en-GB"/>
        </a:p>
      </dgm:t>
    </dgm:pt>
    <dgm:pt modelId="{68AB005D-BB08-4685-9C1A-1A5D3D87759E}" type="pres">
      <dgm:prSet presAssocID="{13F1390D-DE5A-4255-87BF-CF38A6F5B342}" presName="middleNode" presStyleCnt="0"/>
      <dgm:spPr/>
    </dgm:pt>
    <dgm:pt modelId="{9F251E0E-573F-4732-AEAC-C379A5A53401}" type="pres">
      <dgm:prSet presAssocID="{13F1390D-DE5A-4255-87BF-CF38A6F5B342}" presName="padding" presStyleLbl="node1" presStyleIdx="3" presStyleCnt="13"/>
      <dgm:spPr/>
    </dgm:pt>
    <dgm:pt modelId="{647F9E10-9180-4125-82D3-23FBFFFCA4F0}" type="pres">
      <dgm:prSet presAssocID="{13F1390D-DE5A-4255-87BF-CF38A6F5B342}" presName="shape" presStyleLbl="node1" presStyleIdx="4" presStyleCnt="13" custScaleX="156181" custScaleY="1488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073FB9-4DD1-41CC-B724-FAF4B411B1AB}" type="pres">
      <dgm:prSet presAssocID="{58C0FBD7-FA5F-41C2-9E6C-2224C65E2BA3}" presName="sibTrans" presStyleLbl="sibTrans2D1" presStyleIdx="4" presStyleCnt="12"/>
      <dgm:spPr/>
      <dgm:t>
        <a:bodyPr/>
        <a:lstStyle/>
        <a:p>
          <a:endParaRPr lang="en-GB"/>
        </a:p>
      </dgm:t>
    </dgm:pt>
    <dgm:pt modelId="{69E3C89A-0D49-41EF-80F4-2FA0B82E80C6}" type="pres">
      <dgm:prSet presAssocID="{9EB1AAE2-2BE8-4F94-AE45-DD4C1E6ED27B}" presName="middleNode" presStyleCnt="0"/>
      <dgm:spPr/>
    </dgm:pt>
    <dgm:pt modelId="{19F7FBF1-DBB0-48FF-BD39-6BEE91A3B525}" type="pres">
      <dgm:prSet presAssocID="{9EB1AAE2-2BE8-4F94-AE45-DD4C1E6ED27B}" presName="padding" presStyleLbl="node1" presStyleIdx="4" presStyleCnt="13"/>
      <dgm:spPr/>
    </dgm:pt>
    <dgm:pt modelId="{C10DEEE6-5539-4F3A-B0DC-BF76E4CC4639}" type="pres">
      <dgm:prSet presAssocID="{9EB1AAE2-2BE8-4F94-AE45-DD4C1E6ED27B}" presName="shape" presStyleLbl="node1" presStyleIdx="5" presStyleCnt="13" custScaleX="170189" custScaleY="1619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E074B6-B8F7-46D1-8C96-AA8B41311339}" type="pres">
      <dgm:prSet presAssocID="{B52F3E7C-C82B-4072-9C58-E9B21DFF10A8}" presName="sibTrans" presStyleLbl="sibTrans2D1" presStyleIdx="5" presStyleCnt="12"/>
      <dgm:spPr/>
      <dgm:t>
        <a:bodyPr/>
        <a:lstStyle/>
        <a:p>
          <a:endParaRPr lang="en-GB"/>
        </a:p>
      </dgm:t>
    </dgm:pt>
    <dgm:pt modelId="{403BA22F-3752-4FF8-BF23-58C16050BAA3}" type="pres">
      <dgm:prSet presAssocID="{0BFB59AF-B1A9-4DDD-BE4F-57ABAFE5EC73}" presName="middleNode" presStyleCnt="0"/>
      <dgm:spPr/>
    </dgm:pt>
    <dgm:pt modelId="{213F897F-3896-45EB-B71E-64C3F13F7AEB}" type="pres">
      <dgm:prSet presAssocID="{0BFB59AF-B1A9-4DDD-BE4F-57ABAFE5EC73}" presName="padding" presStyleLbl="node1" presStyleIdx="5" presStyleCnt="13"/>
      <dgm:spPr/>
    </dgm:pt>
    <dgm:pt modelId="{92DDB02F-1A4E-41A2-96CC-B1225B8856F9}" type="pres">
      <dgm:prSet presAssocID="{0BFB59AF-B1A9-4DDD-BE4F-57ABAFE5EC73}" presName="shape" presStyleLbl="node1" presStyleIdx="6" presStyleCnt="13" custScaleX="215032" custScaleY="1425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CFE416-4139-4F1E-95C2-55C90A734BD8}" type="pres">
      <dgm:prSet presAssocID="{EBD982F2-65A1-4655-A933-210433389F61}" presName="sibTrans" presStyleLbl="sibTrans2D1" presStyleIdx="6" presStyleCnt="12"/>
      <dgm:spPr/>
      <dgm:t>
        <a:bodyPr/>
        <a:lstStyle/>
        <a:p>
          <a:endParaRPr lang="en-GB"/>
        </a:p>
      </dgm:t>
    </dgm:pt>
    <dgm:pt modelId="{1FEBE373-A1C2-460A-828A-52D052FF20C5}" type="pres">
      <dgm:prSet presAssocID="{A4211D73-E69B-4712-8D60-07B2D2326FE0}" presName="middleNode" presStyleCnt="0"/>
      <dgm:spPr/>
    </dgm:pt>
    <dgm:pt modelId="{FCA885C7-71B2-4139-8E15-1DCCD762208A}" type="pres">
      <dgm:prSet presAssocID="{A4211D73-E69B-4712-8D60-07B2D2326FE0}" presName="padding" presStyleLbl="node1" presStyleIdx="6" presStyleCnt="13"/>
      <dgm:spPr/>
    </dgm:pt>
    <dgm:pt modelId="{EE755A94-DA25-4442-BC97-6EE7A3EAA8E1}" type="pres">
      <dgm:prSet presAssocID="{A4211D73-E69B-4712-8D60-07B2D2326FE0}" presName="shape" presStyleLbl="node1" presStyleIdx="7" presStyleCnt="13" custScaleX="251892" custScaleY="1616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22D374-ABE1-4EB5-9EAC-45253FBDBE5F}" type="pres">
      <dgm:prSet presAssocID="{BFB15532-74AC-4853-89EC-743FA64BDE27}" presName="sibTrans" presStyleLbl="sibTrans2D1" presStyleIdx="7" presStyleCnt="12"/>
      <dgm:spPr/>
      <dgm:t>
        <a:bodyPr/>
        <a:lstStyle/>
        <a:p>
          <a:endParaRPr lang="en-GB"/>
        </a:p>
      </dgm:t>
    </dgm:pt>
    <dgm:pt modelId="{3C044016-1398-4CB2-8A95-B526E36B3B17}" type="pres">
      <dgm:prSet presAssocID="{8650A694-291D-4855-9705-B476EB261BC4}" presName="middleNode" presStyleCnt="0"/>
      <dgm:spPr/>
    </dgm:pt>
    <dgm:pt modelId="{E909CAEB-A8AF-4BEB-97C2-E74BD2B0427C}" type="pres">
      <dgm:prSet presAssocID="{8650A694-291D-4855-9705-B476EB261BC4}" presName="padding" presStyleLbl="node1" presStyleIdx="7" presStyleCnt="13"/>
      <dgm:spPr/>
    </dgm:pt>
    <dgm:pt modelId="{D066EE02-CE9D-41B5-94E3-E3F2B6089325}" type="pres">
      <dgm:prSet presAssocID="{8650A694-291D-4855-9705-B476EB261BC4}" presName="shape" presStyleLbl="node1" presStyleIdx="8" presStyleCnt="13" custScaleX="261132" custScaleY="1478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7DFBDB-5DC0-4D90-A7D3-76D0E947F5BB}" type="pres">
      <dgm:prSet presAssocID="{66A1EC02-4E89-4CBD-A39E-5613041C13A1}" presName="sibTrans" presStyleLbl="sibTrans2D1" presStyleIdx="8" presStyleCnt="12"/>
      <dgm:spPr/>
      <dgm:t>
        <a:bodyPr/>
        <a:lstStyle/>
        <a:p>
          <a:endParaRPr lang="en-GB"/>
        </a:p>
      </dgm:t>
    </dgm:pt>
    <dgm:pt modelId="{F00CC87A-0D66-4792-9F7F-733C0B6B047D}" type="pres">
      <dgm:prSet presAssocID="{0DB185CD-C0CA-4221-8A87-FF4ED73732AA}" presName="middleNode" presStyleCnt="0"/>
      <dgm:spPr/>
    </dgm:pt>
    <dgm:pt modelId="{FBCD279D-7333-4384-9EDD-F8B0134AE1DF}" type="pres">
      <dgm:prSet presAssocID="{0DB185CD-C0CA-4221-8A87-FF4ED73732AA}" presName="padding" presStyleLbl="node1" presStyleIdx="8" presStyleCnt="13"/>
      <dgm:spPr/>
    </dgm:pt>
    <dgm:pt modelId="{5ADDBD7C-33C2-4046-9D1D-94FE8A08650F}" type="pres">
      <dgm:prSet presAssocID="{0DB185CD-C0CA-4221-8A87-FF4ED73732AA}" presName="shape" presStyleLbl="node1" presStyleIdx="9" presStyleCnt="13" custScaleX="241060" custScaleY="1340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D63A39-6030-40B8-A0DA-61F5E07CC96C}" type="pres">
      <dgm:prSet presAssocID="{57B5B219-402F-4348-AC21-BB7331C9CD6F}" presName="sibTrans" presStyleLbl="sibTrans2D1" presStyleIdx="9" presStyleCnt="12"/>
      <dgm:spPr/>
      <dgm:t>
        <a:bodyPr/>
        <a:lstStyle/>
        <a:p>
          <a:endParaRPr lang="en-GB"/>
        </a:p>
      </dgm:t>
    </dgm:pt>
    <dgm:pt modelId="{F87A0AC4-CED5-498D-8FEA-B138F69860D9}" type="pres">
      <dgm:prSet presAssocID="{585D0007-5196-4042-8881-84F5C609F2E8}" presName="middleNode" presStyleCnt="0"/>
      <dgm:spPr/>
    </dgm:pt>
    <dgm:pt modelId="{301735E3-FD0E-4E68-A3DE-F99DF108EA5E}" type="pres">
      <dgm:prSet presAssocID="{585D0007-5196-4042-8881-84F5C609F2E8}" presName="padding" presStyleLbl="node1" presStyleIdx="9" presStyleCnt="13"/>
      <dgm:spPr/>
    </dgm:pt>
    <dgm:pt modelId="{1B293BEE-D21D-45D6-8B4B-F4C5CAACD555}" type="pres">
      <dgm:prSet presAssocID="{585D0007-5196-4042-8881-84F5C609F2E8}" presName="shape" presStyleLbl="node1" presStyleIdx="10" presStyleCnt="13" custScaleX="161678" custScaleY="1503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3519E4-2219-428C-97F8-2944FD4ABE04}" type="pres">
      <dgm:prSet presAssocID="{7463FAEC-41BA-4C8D-BBBC-7B04A95922EF}" presName="sibTrans" presStyleLbl="sibTrans2D1" presStyleIdx="10" presStyleCnt="12"/>
      <dgm:spPr/>
      <dgm:t>
        <a:bodyPr/>
        <a:lstStyle/>
        <a:p>
          <a:endParaRPr lang="en-GB"/>
        </a:p>
      </dgm:t>
    </dgm:pt>
    <dgm:pt modelId="{3608ED4D-7CE7-49F1-8EB8-E4A6B8F10E02}" type="pres">
      <dgm:prSet presAssocID="{34D78D11-9834-4F3D-BF77-9F5EC1295E15}" presName="middleNode" presStyleCnt="0"/>
      <dgm:spPr/>
    </dgm:pt>
    <dgm:pt modelId="{19FFDB38-722D-4D93-BFE6-B3E1BDAA54D4}" type="pres">
      <dgm:prSet presAssocID="{34D78D11-9834-4F3D-BF77-9F5EC1295E15}" presName="padding" presStyleLbl="node1" presStyleIdx="10" presStyleCnt="13"/>
      <dgm:spPr/>
    </dgm:pt>
    <dgm:pt modelId="{E307F195-A501-4016-9AF5-1993C7B715B3}" type="pres">
      <dgm:prSet presAssocID="{34D78D11-9834-4F3D-BF77-9F5EC1295E15}" presName="shape" presStyleLbl="node1" presStyleIdx="11" presStyleCnt="13" custScaleX="229462" custScaleY="1486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E05FB0-C5CE-4576-A068-B2D5EC8E2B74}" type="pres">
      <dgm:prSet presAssocID="{B7C3D318-89CA-4D72-89AC-497C2A16CF22}" presName="sibTrans" presStyleLbl="sibTrans2D1" presStyleIdx="11" presStyleCnt="12"/>
      <dgm:spPr/>
      <dgm:t>
        <a:bodyPr/>
        <a:lstStyle/>
        <a:p>
          <a:endParaRPr lang="en-GB"/>
        </a:p>
      </dgm:t>
    </dgm:pt>
    <dgm:pt modelId="{FF35F2EC-72CA-4117-9788-E71A014D5419}" type="pres">
      <dgm:prSet presAssocID="{58797FA8-9A01-4AAF-BE8A-A23AD29617A2}" presName="last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82147BB-9529-4CAF-A00C-3D30FE193D0C}" srcId="{4D873529-522B-4CC0-A635-B4751EB594B3}" destId="{147654A4-40EC-4351-A82C-BEF1DE7F0820}" srcOrd="2" destOrd="0" parTransId="{A3EAAA69-118D-4224-A777-1CFDD81AFFB5}" sibTransId="{C8294B4B-8E82-4B44-A3D6-475FFA3C31A2}"/>
    <dgm:cxn modelId="{EBF664AB-96D6-4702-B58E-06AD545394F1}" type="presOf" srcId="{0BFB59AF-B1A9-4DDD-BE4F-57ABAFE5EC73}" destId="{92DDB02F-1A4E-41A2-96CC-B1225B8856F9}" srcOrd="0" destOrd="0" presId="urn:microsoft.com/office/officeart/2005/8/layout/bProcess2"/>
    <dgm:cxn modelId="{B64A5FDA-3645-4C54-A14C-5D09FF765952}" srcId="{4D873529-522B-4CC0-A635-B4751EB594B3}" destId="{9EB1AAE2-2BE8-4F94-AE45-DD4C1E6ED27B}" srcOrd="5" destOrd="0" parTransId="{BB21A63F-A325-4FED-84AC-2B28A088D2A5}" sibTransId="{B52F3E7C-C82B-4072-9C58-E9B21DFF10A8}"/>
    <dgm:cxn modelId="{A39A871D-533F-43AB-83B3-EA933CB82F70}" srcId="{4D873529-522B-4CC0-A635-B4751EB594B3}" destId="{58797FA8-9A01-4AAF-BE8A-A23AD29617A2}" srcOrd="12" destOrd="0" parTransId="{F9618130-3C04-4FB4-8F0A-3DDEB88B9E94}" sibTransId="{C961D818-8296-47CC-81B9-3C9776B4B1D0}"/>
    <dgm:cxn modelId="{9E0101FB-F48F-4984-9AC1-326877C7CFFB}" type="presOf" srcId="{BFB15532-74AC-4853-89EC-743FA64BDE27}" destId="{4E22D374-ABE1-4EB5-9EAC-45253FBDBE5F}" srcOrd="0" destOrd="0" presId="urn:microsoft.com/office/officeart/2005/8/layout/bProcess2"/>
    <dgm:cxn modelId="{1B3E1261-7F03-4CCA-9662-C57188D93A77}" type="presOf" srcId="{66A1EC02-4E89-4CBD-A39E-5613041C13A1}" destId="{4B7DFBDB-5DC0-4D90-A7D3-76D0E947F5BB}" srcOrd="0" destOrd="0" presId="urn:microsoft.com/office/officeart/2005/8/layout/bProcess2"/>
    <dgm:cxn modelId="{D6D4EB6A-B359-469A-AE8E-5FAAC1BFB14C}" srcId="{4D873529-522B-4CC0-A635-B4751EB594B3}" destId="{A3B3A24F-75F0-449B-A2F5-F62901FFF043}" srcOrd="0" destOrd="0" parTransId="{15D4DF3A-16D8-402C-A955-51138A4E667D}" sibTransId="{1705D001-2522-4BBA-96B9-F1F583D5379F}"/>
    <dgm:cxn modelId="{0C9F90A5-EB41-426E-BCC1-4084C85F82FB}" type="presOf" srcId="{9EB1AAE2-2BE8-4F94-AE45-DD4C1E6ED27B}" destId="{C10DEEE6-5539-4F3A-B0DC-BF76E4CC4639}" srcOrd="0" destOrd="0" presId="urn:microsoft.com/office/officeart/2005/8/layout/bProcess2"/>
    <dgm:cxn modelId="{1DEE8534-A0E1-428B-9D04-08956B66F66E}" srcId="{4D873529-522B-4CC0-A635-B4751EB594B3}" destId="{68207652-EB31-428E-93AA-3C15A4FBA189}" srcOrd="1" destOrd="0" parTransId="{02655531-2036-4ABA-A26E-A6B11D45D08E}" sibTransId="{4A2823A0-76A3-4153-8C80-E2CAF6577BDC}"/>
    <dgm:cxn modelId="{FAF636BC-6148-4460-8DD3-3CFB83357A2C}" type="presOf" srcId="{B7C3D318-89CA-4D72-89AC-497C2A16CF22}" destId="{BDE05FB0-C5CE-4576-A068-B2D5EC8E2B74}" srcOrd="0" destOrd="0" presId="urn:microsoft.com/office/officeart/2005/8/layout/bProcess2"/>
    <dgm:cxn modelId="{4A11BF45-2BC1-47D9-BCA8-4C95EFF62BCD}" type="presOf" srcId="{4A2823A0-76A3-4153-8C80-E2CAF6577BDC}" destId="{472D4828-9235-483D-A101-E50EF30EF38F}" srcOrd="0" destOrd="0" presId="urn:microsoft.com/office/officeart/2005/8/layout/bProcess2"/>
    <dgm:cxn modelId="{E1C6921D-D5E3-440C-83C4-1F25B802BE54}" type="presOf" srcId="{B52F3E7C-C82B-4072-9C58-E9B21DFF10A8}" destId="{B0E074B6-B8F7-46D1-8C96-AA8B41311339}" srcOrd="0" destOrd="0" presId="urn:microsoft.com/office/officeart/2005/8/layout/bProcess2"/>
    <dgm:cxn modelId="{7ACF1B68-D57A-47DD-A0DC-24885F4A30AA}" srcId="{4D873529-522B-4CC0-A635-B4751EB594B3}" destId="{A4211D73-E69B-4712-8D60-07B2D2326FE0}" srcOrd="7" destOrd="0" parTransId="{E11627AB-46D7-4D8C-AD85-B9E965FA84AB}" sibTransId="{BFB15532-74AC-4853-89EC-743FA64BDE27}"/>
    <dgm:cxn modelId="{B1F2C687-7D42-4782-93CD-F119803D9462}" srcId="{4D873529-522B-4CC0-A635-B4751EB594B3}" destId="{34D78D11-9834-4F3D-BF77-9F5EC1295E15}" srcOrd="11" destOrd="0" parTransId="{40D502B5-DA8F-486C-B27E-25BEB7C61B4A}" sibTransId="{B7C3D318-89CA-4D72-89AC-497C2A16CF22}"/>
    <dgm:cxn modelId="{441DC1A8-638D-46E2-B80E-BF9AF0BD4A5C}" type="presOf" srcId="{68207652-EB31-428E-93AA-3C15A4FBA189}" destId="{B92049FE-BC1A-4941-8CCB-FE0480827DF3}" srcOrd="0" destOrd="0" presId="urn:microsoft.com/office/officeart/2005/8/layout/bProcess2"/>
    <dgm:cxn modelId="{72A08969-1927-49EF-A630-D10597685642}" srcId="{4D873529-522B-4CC0-A635-B4751EB594B3}" destId="{13F1390D-DE5A-4255-87BF-CF38A6F5B342}" srcOrd="4" destOrd="0" parTransId="{B950A00E-668B-43CD-B216-5961CCB959AD}" sibTransId="{58C0FBD7-FA5F-41C2-9E6C-2224C65E2BA3}"/>
    <dgm:cxn modelId="{CD080522-132E-4F3C-A263-0E03FB49DE61}" type="presOf" srcId="{0DB185CD-C0CA-4221-8A87-FF4ED73732AA}" destId="{5ADDBD7C-33C2-4046-9D1D-94FE8A08650F}" srcOrd="0" destOrd="0" presId="urn:microsoft.com/office/officeart/2005/8/layout/bProcess2"/>
    <dgm:cxn modelId="{7E129103-FA32-471F-9DB7-E1DCFE651BAB}" type="presOf" srcId="{8650A694-291D-4855-9705-B476EB261BC4}" destId="{D066EE02-CE9D-41B5-94E3-E3F2B6089325}" srcOrd="0" destOrd="0" presId="urn:microsoft.com/office/officeart/2005/8/layout/bProcess2"/>
    <dgm:cxn modelId="{8EFE17B2-62B6-4988-A1D5-D8097255D3EC}" type="presOf" srcId="{147654A4-40EC-4351-A82C-BEF1DE7F0820}" destId="{E1F3025B-FE86-45DA-B78E-452F3B7BCB99}" srcOrd="0" destOrd="0" presId="urn:microsoft.com/office/officeart/2005/8/layout/bProcess2"/>
    <dgm:cxn modelId="{B4DCA418-142E-488E-A1A7-412351DEB231}" type="presOf" srcId="{EBD982F2-65A1-4655-A933-210433389F61}" destId="{DDCFE416-4139-4F1E-95C2-55C90A734BD8}" srcOrd="0" destOrd="0" presId="urn:microsoft.com/office/officeart/2005/8/layout/bProcess2"/>
    <dgm:cxn modelId="{5D9D2387-8426-4155-AA8C-205D90B5E063}" type="presOf" srcId="{2B751E8E-67D9-44C5-AD23-9EC71A7EC1B8}" destId="{63FA095B-5231-4E92-9062-D9B7F347E179}" srcOrd="0" destOrd="0" presId="urn:microsoft.com/office/officeart/2005/8/layout/bProcess2"/>
    <dgm:cxn modelId="{2E7DF18A-0A9E-43CB-8CD2-797008510DC2}" type="presOf" srcId="{7463FAEC-41BA-4C8D-BBBC-7B04A95922EF}" destId="{A13519E4-2219-428C-97F8-2944FD4ABE04}" srcOrd="0" destOrd="0" presId="urn:microsoft.com/office/officeart/2005/8/layout/bProcess2"/>
    <dgm:cxn modelId="{234ED1F4-6DED-49CB-AF17-A97C1936FEA7}" type="presOf" srcId="{1705D001-2522-4BBA-96B9-F1F583D5379F}" destId="{07433E71-678D-461F-A0C5-433D80A2446D}" srcOrd="0" destOrd="0" presId="urn:microsoft.com/office/officeart/2005/8/layout/bProcess2"/>
    <dgm:cxn modelId="{1FC220DD-E486-45F2-8BED-FF1628EB67FB}" srcId="{4D873529-522B-4CC0-A635-B4751EB594B3}" destId="{0BFB59AF-B1A9-4DDD-BE4F-57ABAFE5EC73}" srcOrd="6" destOrd="0" parTransId="{D035B334-934B-404A-B80D-93DBEFD91F71}" sibTransId="{EBD982F2-65A1-4655-A933-210433389F61}"/>
    <dgm:cxn modelId="{D9A152D5-C71F-4709-95D3-B6417BCD97BF}" type="presOf" srcId="{58797FA8-9A01-4AAF-BE8A-A23AD29617A2}" destId="{FF35F2EC-72CA-4117-9788-E71A014D5419}" srcOrd="0" destOrd="0" presId="urn:microsoft.com/office/officeart/2005/8/layout/bProcess2"/>
    <dgm:cxn modelId="{CFF04EF7-3BE6-46F8-9B55-680788630B7A}" type="presOf" srcId="{A731CC01-BE92-4C27-AC1B-6BFF705B80FE}" destId="{575C4A12-44F0-46C7-B264-F6FB6C600B7C}" srcOrd="0" destOrd="0" presId="urn:microsoft.com/office/officeart/2005/8/layout/bProcess2"/>
    <dgm:cxn modelId="{84A02C2F-256F-42EB-94D2-D012AD2E580B}" type="presOf" srcId="{C8294B4B-8E82-4B44-A3D6-475FFA3C31A2}" destId="{532D1EF3-D619-46C8-89BF-AA6426599C19}" srcOrd="0" destOrd="0" presId="urn:microsoft.com/office/officeart/2005/8/layout/bProcess2"/>
    <dgm:cxn modelId="{105E7D98-99A3-48A0-8FEA-467AB6428A8A}" type="presOf" srcId="{58C0FBD7-FA5F-41C2-9E6C-2224C65E2BA3}" destId="{D4073FB9-4DD1-41CC-B724-FAF4B411B1AB}" srcOrd="0" destOrd="0" presId="urn:microsoft.com/office/officeart/2005/8/layout/bProcess2"/>
    <dgm:cxn modelId="{1221BAF6-0864-47DF-99E7-DA42A6A2ACF0}" srcId="{4D873529-522B-4CC0-A635-B4751EB594B3}" destId="{A731CC01-BE92-4C27-AC1B-6BFF705B80FE}" srcOrd="3" destOrd="0" parTransId="{43798642-CAD2-4E6B-A982-C080FB6B1732}" sibTransId="{2B751E8E-67D9-44C5-AD23-9EC71A7EC1B8}"/>
    <dgm:cxn modelId="{E80774A1-4C6B-4B92-AA56-02A1D7E732C7}" type="presOf" srcId="{4D873529-522B-4CC0-A635-B4751EB594B3}" destId="{3E619704-1D74-476A-BCE8-6C86623D25AB}" srcOrd="0" destOrd="0" presId="urn:microsoft.com/office/officeart/2005/8/layout/bProcess2"/>
    <dgm:cxn modelId="{667B6AA5-2F8D-48B2-A5ED-4A8513326FA9}" type="presOf" srcId="{A4211D73-E69B-4712-8D60-07B2D2326FE0}" destId="{EE755A94-DA25-4442-BC97-6EE7A3EAA8E1}" srcOrd="0" destOrd="0" presId="urn:microsoft.com/office/officeart/2005/8/layout/bProcess2"/>
    <dgm:cxn modelId="{FC14E116-E160-4EEC-83DC-A9E1FFA20B84}" srcId="{4D873529-522B-4CC0-A635-B4751EB594B3}" destId="{0DB185CD-C0CA-4221-8A87-FF4ED73732AA}" srcOrd="9" destOrd="0" parTransId="{A3A7AF70-9339-4408-80C5-71365D3BCAF2}" sibTransId="{57B5B219-402F-4348-AC21-BB7331C9CD6F}"/>
    <dgm:cxn modelId="{742E7928-ABFE-477E-9AC3-2C8A36215D67}" type="presOf" srcId="{13F1390D-DE5A-4255-87BF-CF38A6F5B342}" destId="{647F9E10-9180-4125-82D3-23FBFFFCA4F0}" srcOrd="0" destOrd="0" presId="urn:microsoft.com/office/officeart/2005/8/layout/bProcess2"/>
    <dgm:cxn modelId="{E2D697B8-C7D1-4D41-86F5-2832C4F3D384}" srcId="{4D873529-522B-4CC0-A635-B4751EB594B3}" destId="{585D0007-5196-4042-8881-84F5C609F2E8}" srcOrd="10" destOrd="0" parTransId="{3AEC7C3F-082F-46BA-81FE-5EE1454535C1}" sibTransId="{7463FAEC-41BA-4C8D-BBBC-7B04A95922EF}"/>
    <dgm:cxn modelId="{7A0EB34A-8786-4D5A-B70C-AA3ED75DC200}" srcId="{4D873529-522B-4CC0-A635-B4751EB594B3}" destId="{8650A694-291D-4855-9705-B476EB261BC4}" srcOrd="8" destOrd="0" parTransId="{3AB18BFF-D498-4D84-9EB1-504883402DB2}" sibTransId="{66A1EC02-4E89-4CBD-A39E-5613041C13A1}"/>
    <dgm:cxn modelId="{CD58868A-49D3-45DD-8045-85D04EB7D479}" type="presOf" srcId="{57B5B219-402F-4348-AC21-BB7331C9CD6F}" destId="{D9D63A39-6030-40B8-A0DA-61F5E07CC96C}" srcOrd="0" destOrd="0" presId="urn:microsoft.com/office/officeart/2005/8/layout/bProcess2"/>
    <dgm:cxn modelId="{F390B215-48AA-435A-A15C-50C15DB0F858}" type="presOf" srcId="{A3B3A24F-75F0-449B-A2F5-F62901FFF043}" destId="{5639C8A3-44C4-4A7D-91D2-AEECE3A9DBED}" srcOrd="0" destOrd="0" presId="urn:microsoft.com/office/officeart/2005/8/layout/bProcess2"/>
    <dgm:cxn modelId="{5B4AA987-ADB4-4ABD-9A02-4B61CC9C6BA1}" type="presOf" srcId="{34D78D11-9834-4F3D-BF77-9F5EC1295E15}" destId="{E307F195-A501-4016-9AF5-1993C7B715B3}" srcOrd="0" destOrd="0" presId="urn:microsoft.com/office/officeart/2005/8/layout/bProcess2"/>
    <dgm:cxn modelId="{DA520679-7052-4A59-B321-D0AB92BF7AF3}" type="presOf" srcId="{585D0007-5196-4042-8881-84F5C609F2E8}" destId="{1B293BEE-D21D-45D6-8B4B-F4C5CAACD555}" srcOrd="0" destOrd="0" presId="urn:microsoft.com/office/officeart/2005/8/layout/bProcess2"/>
    <dgm:cxn modelId="{3BD4B05D-167B-4891-B020-B85A8095C891}" type="presParOf" srcId="{3E619704-1D74-476A-BCE8-6C86623D25AB}" destId="{5639C8A3-44C4-4A7D-91D2-AEECE3A9DBED}" srcOrd="0" destOrd="0" presId="urn:microsoft.com/office/officeart/2005/8/layout/bProcess2"/>
    <dgm:cxn modelId="{B59B4557-791B-4846-B8FE-0B6924A7C8F2}" type="presParOf" srcId="{3E619704-1D74-476A-BCE8-6C86623D25AB}" destId="{07433E71-678D-461F-A0C5-433D80A2446D}" srcOrd="1" destOrd="0" presId="urn:microsoft.com/office/officeart/2005/8/layout/bProcess2"/>
    <dgm:cxn modelId="{F8966A1A-371A-4F5D-81BC-66D4246B248E}" type="presParOf" srcId="{3E619704-1D74-476A-BCE8-6C86623D25AB}" destId="{29F86BBE-739F-422F-A29A-4D8795EECE5A}" srcOrd="2" destOrd="0" presId="urn:microsoft.com/office/officeart/2005/8/layout/bProcess2"/>
    <dgm:cxn modelId="{FF4EC803-DD26-4EF9-9F29-76D191DDB8C7}" type="presParOf" srcId="{29F86BBE-739F-422F-A29A-4D8795EECE5A}" destId="{02761E5A-9079-47E0-BA2C-8B66C5C43331}" srcOrd="0" destOrd="0" presId="urn:microsoft.com/office/officeart/2005/8/layout/bProcess2"/>
    <dgm:cxn modelId="{9585AF7B-79D5-4ACA-931F-001EA905247F}" type="presParOf" srcId="{29F86BBE-739F-422F-A29A-4D8795EECE5A}" destId="{B92049FE-BC1A-4941-8CCB-FE0480827DF3}" srcOrd="1" destOrd="0" presId="urn:microsoft.com/office/officeart/2005/8/layout/bProcess2"/>
    <dgm:cxn modelId="{4F674529-FF19-42D7-BC94-F6574CC5FF7C}" type="presParOf" srcId="{3E619704-1D74-476A-BCE8-6C86623D25AB}" destId="{472D4828-9235-483D-A101-E50EF30EF38F}" srcOrd="3" destOrd="0" presId="urn:microsoft.com/office/officeart/2005/8/layout/bProcess2"/>
    <dgm:cxn modelId="{33642DE3-04D7-4B68-B2B9-D5606C06E016}" type="presParOf" srcId="{3E619704-1D74-476A-BCE8-6C86623D25AB}" destId="{DB0F2876-5946-4135-B883-0E132DE3BB81}" srcOrd="4" destOrd="0" presId="urn:microsoft.com/office/officeart/2005/8/layout/bProcess2"/>
    <dgm:cxn modelId="{391B270D-61A5-4FF6-A898-A720597B515B}" type="presParOf" srcId="{DB0F2876-5946-4135-B883-0E132DE3BB81}" destId="{D1058ADA-70CF-452A-8315-3992DE223993}" srcOrd="0" destOrd="0" presId="urn:microsoft.com/office/officeart/2005/8/layout/bProcess2"/>
    <dgm:cxn modelId="{641691C5-8E89-4F8D-BE46-3F159F1F158B}" type="presParOf" srcId="{DB0F2876-5946-4135-B883-0E132DE3BB81}" destId="{E1F3025B-FE86-45DA-B78E-452F3B7BCB99}" srcOrd="1" destOrd="0" presId="urn:microsoft.com/office/officeart/2005/8/layout/bProcess2"/>
    <dgm:cxn modelId="{B9FD950B-CC9C-4985-909D-93FCC237CA7B}" type="presParOf" srcId="{3E619704-1D74-476A-BCE8-6C86623D25AB}" destId="{532D1EF3-D619-46C8-89BF-AA6426599C19}" srcOrd="5" destOrd="0" presId="urn:microsoft.com/office/officeart/2005/8/layout/bProcess2"/>
    <dgm:cxn modelId="{80989D1D-C268-466E-ACE6-D7211C404F18}" type="presParOf" srcId="{3E619704-1D74-476A-BCE8-6C86623D25AB}" destId="{D61A389F-EBD3-46FC-9CDC-605FA9E0DC8E}" srcOrd="6" destOrd="0" presId="urn:microsoft.com/office/officeart/2005/8/layout/bProcess2"/>
    <dgm:cxn modelId="{1D610D26-E56C-4F5F-B521-E6F889586C0D}" type="presParOf" srcId="{D61A389F-EBD3-46FC-9CDC-605FA9E0DC8E}" destId="{15FDB968-D244-4E6A-ACE1-70D9A50820CA}" srcOrd="0" destOrd="0" presId="urn:microsoft.com/office/officeart/2005/8/layout/bProcess2"/>
    <dgm:cxn modelId="{B06BA290-BE0E-498B-A31F-058E0E1A1A55}" type="presParOf" srcId="{D61A389F-EBD3-46FC-9CDC-605FA9E0DC8E}" destId="{575C4A12-44F0-46C7-B264-F6FB6C600B7C}" srcOrd="1" destOrd="0" presId="urn:microsoft.com/office/officeart/2005/8/layout/bProcess2"/>
    <dgm:cxn modelId="{EE4CF757-39CA-408C-AB54-AE4176555953}" type="presParOf" srcId="{3E619704-1D74-476A-BCE8-6C86623D25AB}" destId="{63FA095B-5231-4E92-9062-D9B7F347E179}" srcOrd="7" destOrd="0" presId="urn:microsoft.com/office/officeart/2005/8/layout/bProcess2"/>
    <dgm:cxn modelId="{184A56AD-0043-4C39-87D2-93BF55F70142}" type="presParOf" srcId="{3E619704-1D74-476A-BCE8-6C86623D25AB}" destId="{68AB005D-BB08-4685-9C1A-1A5D3D87759E}" srcOrd="8" destOrd="0" presId="urn:microsoft.com/office/officeart/2005/8/layout/bProcess2"/>
    <dgm:cxn modelId="{F1B8C0D7-6E55-4B74-B969-A388D509A224}" type="presParOf" srcId="{68AB005D-BB08-4685-9C1A-1A5D3D87759E}" destId="{9F251E0E-573F-4732-AEAC-C379A5A53401}" srcOrd="0" destOrd="0" presId="urn:microsoft.com/office/officeart/2005/8/layout/bProcess2"/>
    <dgm:cxn modelId="{4CC5B04C-B2E9-452D-A7DF-927C82F43333}" type="presParOf" srcId="{68AB005D-BB08-4685-9C1A-1A5D3D87759E}" destId="{647F9E10-9180-4125-82D3-23FBFFFCA4F0}" srcOrd="1" destOrd="0" presId="urn:microsoft.com/office/officeart/2005/8/layout/bProcess2"/>
    <dgm:cxn modelId="{7D28E49D-B636-4A0B-8E8C-6E5F5C01827D}" type="presParOf" srcId="{3E619704-1D74-476A-BCE8-6C86623D25AB}" destId="{D4073FB9-4DD1-41CC-B724-FAF4B411B1AB}" srcOrd="9" destOrd="0" presId="urn:microsoft.com/office/officeart/2005/8/layout/bProcess2"/>
    <dgm:cxn modelId="{7DA963DF-0D37-43AD-8701-438785F7727A}" type="presParOf" srcId="{3E619704-1D74-476A-BCE8-6C86623D25AB}" destId="{69E3C89A-0D49-41EF-80F4-2FA0B82E80C6}" srcOrd="10" destOrd="0" presId="urn:microsoft.com/office/officeart/2005/8/layout/bProcess2"/>
    <dgm:cxn modelId="{C8581D35-538F-482E-8EEF-5AB1D5B56EB4}" type="presParOf" srcId="{69E3C89A-0D49-41EF-80F4-2FA0B82E80C6}" destId="{19F7FBF1-DBB0-48FF-BD39-6BEE91A3B525}" srcOrd="0" destOrd="0" presId="urn:microsoft.com/office/officeart/2005/8/layout/bProcess2"/>
    <dgm:cxn modelId="{A95E4907-421D-40BB-BB92-305E18FAD1BD}" type="presParOf" srcId="{69E3C89A-0D49-41EF-80F4-2FA0B82E80C6}" destId="{C10DEEE6-5539-4F3A-B0DC-BF76E4CC4639}" srcOrd="1" destOrd="0" presId="urn:microsoft.com/office/officeart/2005/8/layout/bProcess2"/>
    <dgm:cxn modelId="{EBB103DD-B928-4DEB-8B53-D2A1ED3684F7}" type="presParOf" srcId="{3E619704-1D74-476A-BCE8-6C86623D25AB}" destId="{B0E074B6-B8F7-46D1-8C96-AA8B41311339}" srcOrd="11" destOrd="0" presId="urn:microsoft.com/office/officeart/2005/8/layout/bProcess2"/>
    <dgm:cxn modelId="{BFA23B4E-F651-434A-9A06-40EED0AE296F}" type="presParOf" srcId="{3E619704-1D74-476A-BCE8-6C86623D25AB}" destId="{403BA22F-3752-4FF8-BF23-58C16050BAA3}" srcOrd="12" destOrd="0" presId="urn:microsoft.com/office/officeart/2005/8/layout/bProcess2"/>
    <dgm:cxn modelId="{4BCB46B1-0A49-4185-8D44-05F7B734583E}" type="presParOf" srcId="{403BA22F-3752-4FF8-BF23-58C16050BAA3}" destId="{213F897F-3896-45EB-B71E-64C3F13F7AEB}" srcOrd="0" destOrd="0" presId="urn:microsoft.com/office/officeart/2005/8/layout/bProcess2"/>
    <dgm:cxn modelId="{EB641CA6-B5A2-432D-93B6-AD2B7EE5A86B}" type="presParOf" srcId="{403BA22F-3752-4FF8-BF23-58C16050BAA3}" destId="{92DDB02F-1A4E-41A2-96CC-B1225B8856F9}" srcOrd="1" destOrd="0" presId="urn:microsoft.com/office/officeart/2005/8/layout/bProcess2"/>
    <dgm:cxn modelId="{329845D0-806D-4AF8-BB40-42F4AB2BF281}" type="presParOf" srcId="{3E619704-1D74-476A-BCE8-6C86623D25AB}" destId="{DDCFE416-4139-4F1E-95C2-55C90A734BD8}" srcOrd="13" destOrd="0" presId="urn:microsoft.com/office/officeart/2005/8/layout/bProcess2"/>
    <dgm:cxn modelId="{9286F702-2D18-48E2-AC8A-CDC1E5009DEB}" type="presParOf" srcId="{3E619704-1D74-476A-BCE8-6C86623D25AB}" destId="{1FEBE373-A1C2-460A-828A-52D052FF20C5}" srcOrd="14" destOrd="0" presId="urn:microsoft.com/office/officeart/2005/8/layout/bProcess2"/>
    <dgm:cxn modelId="{BFCD9823-E286-44E5-97A7-D8F13D8C5444}" type="presParOf" srcId="{1FEBE373-A1C2-460A-828A-52D052FF20C5}" destId="{FCA885C7-71B2-4139-8E15-1DCCD762208A}" srcOrd="0" destOrd="0" presId="urn:microsoft.com/office/officeart/2005/8/layout/bProcess2"/>
    <dgm:cxn modelId="{DB646BEE-3047-4D4D-8E37-D8E6478C7065}" type="presParOf" srcId="{1FEBE373-A1C2-460A-828A-52D052FF20C5}" destId="{EE755A94-DA25-4442-BC97-6EE7A3EAA8E1}" srcOrd="1" destOrd="0" presId="urn:microsoft.com/office/officeart/2005/8/layout/bProcess2"/>
    <dgm:cxn modelId="{B415A4E8-73AF-47D1-B683-4C8DB2938BA0}" type="presParOf" srcId="{3E619704-1D74-476A-BCE8-6C86623D25AB}" destId="{4E22D374-ABE1-4EB5-9EAC-45253FBDBE5F}" srcOrd="15" destOrd="0" presId="urn:microsoft.com/office/officeart/2005/8/layout/bProcess2"/>
    <dgm:cxn modelId="{37AB7CE7-D2EC-43F8-A568-9556CD71D0DF}" type="presParOf" srcId="{3E619704-1D74-476A-BCE8-6C86623D25AB}" destId="{3C044016-1398-4CB2-8A95-B526E36B3B17}" srcOrd="16" destOrd="0" presId="urn:microsoft.com/office/officeart/2005/8/layout/bProcess2"/>
    <dgm:cxn modelId="{86BE4EF2-F596-4598-9F4E-FD9C67593542}" type="presParOf" srcId="{3C044016-1398-4CB2-8A95-B526E36B3B17}" destId="{E909CAEB-A8AF-4BEB-97C2-E74BD2B0427C}" srcOrd="0" destOrd="0" presId="urn:microsoft.com/office/officeart/2005/8/layout/bProcess2"/>
    <dgm:cxn modelId="{C9CC2AB7-AF32-40FB-9A0B-CD2B4F0AAA27}" type="presParOf" srcId="{3C044016-1398-4CB2-8A95-B526E36B3B17}" destId="{D066EE02-CE9D-41B5-94E3-E3F2B6089325}" srcOrd="1" destOrd="0" presId="urn:microsoft.com/office/officeart/2005/8/layout/bProcess2"/>
    <dgm:cxn modelId="{FFE71EFE-8E45-4867-8FF3-D994B903C798}" type="presParOf" srcId="{3E619704-1D74-476A-BCE8-6C86623D25AB}" destId="{4B7DFBDB-5DC0-4D90-A7D3-76D0E947F5BB}" srcOrd="17" destOrd="0" presId="urn:microsoft.com/office/officeart/2005/8/layout/bProcess2"/>
    <dgm:cxn modelId="{EC8BADC7-012B-4AA7-B63A-37F635166BE2}" type="presParOf" srcId="{3E619704-1D74-476A-BCE8-6C86623D25AB}" destId="{F00CC87A-0D66-4792-9F7F-733C0B6B047D}" srcOrd="18" destOrd="0" presId="urn:microsoft.com/office/officeart/2005/8/layout/bProcess2"/>
    <dgm:cxn modelId="{6519E7EE-39DE-466C-9671-FBA17637B28D}" type="presParOf" srcId="{F00CC87A-0D66-4792-9F7F-733C0B6B047D}" destId="{FBCD279D-7333-4384-9EDD-F8B0134AE1DF}" srcOrd="0" destOrd="0" presId="urn:microsoft.com/office/officeart/2005/8/layout/bProcess2"/>
    <dgm:cxn modelId="{45E1F15F-6F10-4E58-95D9-6D5D4C449981}" type="presParOf" srcId="{F00CC87A-0D66-4792-9F7F-733C0B6B047D}" destId="{5ADDBD7C-33C2-4046-9D1D-94FE8A08650F}" srcOrd="1" destOrd="0" presId="urn:microsoft.com/office/officeart/2005/8/layout/bProcess2"/>
    <dgm:cxn modelId="{EECE5A92-0836-494D-8413-A5EA1647BAE7}" type="presParOf" srcId="{3E619704-1D74-476A-BCE8-6C86623D25AB}" destId="{D9D63A39-6030-40B8-A0DA-61F5E07CC96C}" srcOrd="19" destOrd="0" presId="urn:microsoft.com/office/officeart/2005/8/layout/bProcess2"/>
    <dgm:cxn modelId="{B2575E38-5207-4FC3-85F6-74E80EF1DF87}" type="presParOf" srcId="{3E619704-1D74-476A-BCE8-6C86623D25AB}" destId="{F87A0AC4-CED5-498D-8FEA-B138F69860D9}" srcOrd="20" destOrd="0" presId="urn:microsoft.com/office/officeart/2005/8/layout/bProcess2"/>
    <dgm:cxn modelId="{426DE9A7-82B1-4DFE-AA7D-092D524EFDA1}" type="presParOf" srcId="{F87A0AC4-CED5-498D-8FEA-B138F69860D9}" destId="{301735E3-FD0E-4E68-A3DE-F99DF108EA5E}" srcOrd="0" destOrd="0" presId="urn:microsoft.com/office/officeart/2005/8/layout/bProcess2"/>
    <dgm:cxn modelId="{3CC9513C-5E34-4038-AB4D-43F08F348627}" type="presParOf" srcId="{F87A0AC4-CED5-498D-8FEA-B138F69860D9}" destId="{1B293BEE-D21D-45D6-8B4B-F4C5CAACD555}" srcOrd="1" destOrd="0" presId="urn:microsoft.com/office/officeart/2005/8/layout/bProcess2"/>
    <dgm:cxn modelId="{8B3E4E79-CB7D-41D7-9458-6FF1F03BE3C6}" type="presParOf" srcId="{3E619704-1D74-476A-BCE8-6C86623D25AB}" destId="{A13519E4-2219-428C-97F8-2944FD4ABE04}" srcOrd="21" destOrd="0" presId="urn:microsoft.com/office/officeart/2005/8/layout/bProcess2"/>
    <dgm:cxn modelId="{25766320-9708-4990-8505-73535ED1563B}" type="presParOf" srcId="{3E619704-1D74-476A-BCE8-6C86623D25AB}" destId="{3608ED4D-7CE7-49F1-8EB8-E4A6B8F10E02}" srcOrd="22" destOrd="0" presId="urn:microsoft.com/office/officeart/2005/8/layout/bProcess2"/>
    <dgm:cxn modelId="{547123D1-9086-4F4B-83E7-CDDE3D7EBB46}" type="presParOf" srcId="{3608ED4D-7CE7-49F1-8EB8-E4A6B8F10E02}" destId="{19FFDB38-722D-4D93-BFE6-B3E1BDAA54D4}" srcOrd="0" destOrd="0" presId="urn:microsoft.com/office/officeart/2005/8/layout/bProcess2"/>
    <dgm:cxn modelId="{FB4F7256-1451-465E-A31F-993FA46A6ED3}" type="presParOf" srcId="{3608ED4D-7CE7-49F1-8EB8-E4A6B8F10E02}" destId="{E307F195-A501-4016-9AF5-1993C7B715B3}" srcOrd="1" destOrd="0" presId="urn:microsoft.com/office/officeart/2005/8/layout/bProcess2"/>
    <dgm:cxn modelId="{C5564480-EAF6-413C-815A-0F009F65351A}" type="presParOf" srcId="{3E619704-1D74-476A-BCE8-6C86623D25AB}" destId="{BDE05FB0-C5CE-4576-A068-B2D5EC8E2B74}" srcOrd="23" destOrd="0" presId="urn:microsoft.com/office/officeart/2005/8/layout/bProcess2"/>
    <dgm:cxn modelId="{13EC1417-D601-4EA3-9FE9-18C27BB8B1B4}" type="presParOf" srcId="{3E619704-1D74-476A-BCE8-6C86623D25AB}" destId="{FF35F2EC-72CA-4117-9788-E71A014D5419}" srcOrd="2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D873529-522B-4CC0-A635-B4751EB594B3}" type="doc">
      <dgm:prSet loTypeId="urn:microsoft.com/office/officeart/2005/8/layout/bProcess2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3B3A24F-75F0-449B-A2F5-F62901FFF043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Alkanes</a:t>
          </a:r>
          <a:endParaRPr lang="en-GB" sz="1600" b="1" dirty="0">
            <a:solidFill>
              <a:schemeClr val="bg1"/>
            </a:solidFill>
          </a:endParaRPr>
        </a:p>
      </dgm:t>
    </dgm:pt>
    <dgm:pt modelId="{15D4DF3A-16D8-402C-A955-51138A4E667D}" type="parTrans" cxnId="{D6D4EB6A-B359-469A-AE8E-5FAAC1BFB14C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1705D001-2522-4BBA-96B9-F1F583D5379F}" type="sibTrans" cxnId="{D6D4EB6A-B359-469A-AE8E-5FAAC1BFB14C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68207652-EB31-428E-93AA-3C15A4FBA189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Alcohols</a:t>
          </a:r>
          <a:endParaRPr lang="en-GB" sz="1600" b="1" dirty="0">
            <a:solidFill>
              <a:schemeClr val="bg1"/>
            </a:solidFill>
          </a:endParaRPr>
        </a:p>
      </dgm:t>
    </dgm:pt>
    <dgm:pt modelId="{02655531-2036-4ABA-A26E-A6B11D45D08E}" type="parTrans" cxnId="{1DEE8534-A0E1-428B-9D04-08956B66F66E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4A2823A0-76A3-4153-8C80-E2CAF6577BDC}" type="sibTrans" cxnId="{1DEE8534-A0E1-428B-9D04-08956B66F66E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147654A4-40EC-4351-A82C-BEF1DE7F0820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Carboxylic Acids</a:t>
          </a:r>
          <a:endParaRPr lang="en-GB" sz="1600" b="1" dirty="0">
            <a:solidFill>
              <a:schemeClr val="bg1"/>
            </a:solidFill>
          </a:endParaRPr>
        </a:p>
      </dgm:t>
    </dgm:pt>
    <dgm:pt modelId="{A3EAAA69-118D-4224-A777-1CFDD81AFFB5}" type="parTrans" cxnId="{782147BB-9529-4CAF-A00C-3D30FE193D0C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C8294B4B-8E82-4B44-A3D6-475FFA3C31A2}" type="sibTrans" cxnId="{782147BB-9529-4CAF-A00C-3D30FE193D0C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A731CC01-BE92-4C27-AC1B-6BFF705B80FE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Energy Changes</a:t>
          </a:r>
          <a:endParaRPr lang="en-GB" sz="1600" b="1" dirty="0">
            <a:solidFill>
              <a:schemeClr val="bg1"/>
            </a:solidFill>
          </a:endParaRPr>
        </a:p>
      </dgm:t>
    </dgm:pt>
    <dgm:pt modelId="{43798642-CAD2-4E6B-A982-C080FB6B1732}" type="parTrans" cxnId="{1221BAF6-0864-47DF-99E7-DA42A6A2ACF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2B751E8E-67D9-44C5-AD23-9EC71A7EC1B8}" type="sibTrans" cxnId="{1221BAF6-0864-47DF-99E7-DA42A6A2ACF0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13F1390D-DE5A-4255-87BF-CF38A6F5B342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Fats and Oils</a:t>
          </a:r>
          <a:endParaRPr lang="en-GB" sz="1600" b="1" dirty="0">
            <a:solidFill>
              <a:schemeClr val="bg1"/>
            </a:solidFill>
          </a:endParaRPr>
        </a:p>
      </dgm:t>
    </dgm:pt>
    <dgm:pt modelId="{B950A00E-668B-43CD-B216-5961CCB959AD}" type="parTrans" cxnId="{72A08969-1927-49EF-A630-D1059768564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58C0FBD7-FA5F-41C2-9E6C-2224C65E2BA3}" type="sibTrans" cxnId="{72A08969-1927-49EF-A630-D1059768564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9EB1AAE2-2BE8-4F94-AE45-DD4C1E6ED27B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Esters</a:t>
          </a:r>
          <a:endParaRPr lang="en-GB" sz="1600" b="1" dirty="0">
            <a:solidFill>
              <a:schemeClr val="bg1"/>
            </a:solidFill>
          </a:endParaRPr>
        </a:p>
      </dgm:t>
    </dgm:pt>
    <dgm:pt modelId="{BB21A63F-A325-4FED-84AC-2B28A088D2A5}" type="parTrans" cxnId="{B64A5FDA-3645-4C54-A14C-5D09FF76595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52F3E7C-C82B-4072-9C58-E9B21DFF10A8}" type="sibTrans" cxnId="{B64A5FDA-3645-4C54-A14C-5D09FF76595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0BFB59AF-B1A9-4DDD-BE4F-57ABAFE5EC73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Equilibrium</a:t>
          </a:r>
          <a:endParaRPr lang="en-GB" sz="1600" b="1" dirty="0">
            <a:solidFill>
              <a:schemeClr val="bg1"/>
            </a:solidFill>
          </a:endParaRPr>
        </a:p>
      </dgm:t>
    </dgm:pt>
    <dgm:pt modelId="{D035B334-934B-404A-B80D-93DBEFD91F71}" type="parTrans" cxnId="{1FC220DD-E486-45F2-8BED-FF1628EB67FB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EBD982F2-65A1-4655-A933-210433389F61}" type="sibTrans" cxnId="{1FC220DD-E486-45F2-8BED-FF1628EB67FB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A4211D73-E69B-4712-8D60-07B2D2326FE0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Chromotography</a:t>
          </a:r>
          <a:endParaRPr lang="en-GB" sz="1600" b="1" dirty="0">
            <a:solidFill>
              <a:schemeClr val="bg1"/>
            </a:solidFill>
          </a:endParaRPr>
        </a:p>
      </dgm:t>
    </dgm:pt>
    <dgm:pt modelId="{E11627AB-46D7-4D8C-AD85-B9E965FA84AB}" type="parTrans" cxnId="{7ACF1B68-D57A-47DD-A0DC-24885F4A30AA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FB15532-74AC-4853-89EC-743FA64BDE27}" type="sibTrans" cxnId="{7ACF1B68-D57A-47DD-A0DC-24885F4A30AA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58797FA8-9A01-4AAF-BE8A-A23AD29617A2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Atom Economy</a:t>
          </a:r>
          <a:endParaRPr lang="en-GB" sz="1600" b="1" dirty="0">
            <a:solidFill>
              <a:schemeClr val="bg1"/>
            </a:solidFill>
          </a:endParaRPr>
        </a:p>
      </dgm:t>
    </dgm:pt>
    <dgm:pt modelId="{F9618130-3C04-4FB4-8F0A-3DDEB88B9E94}" type="parTrans" cxnId="{A39A871D-533F-43AB-83B3-EA933CB82F7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C961D818-8296-47CC-81B9-3C9776B4B1D0}" type="sibTrans" cxnId="{A39A871D-533F-43AB-83B3-EA933CB82F7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8650A694-291D-4855-9705-B476EB261BC4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Gas Chromotography</a:t>
          </a:r>
          <a:endParaRPr lang="en-GB" sz="1600" b="1" dirty="0">
            <a:solidFill>
              <a:schemeClr val="bg1"/>
            </a:solidFill>
          </a:endParaRPr>
        </a:p>
      </dgm:t>
    </dgm:pt>
    <dgm:pt modelId="{3AB18BFF-D498-4D84-9EB1-504883402DB2}" type="parTrans" cxnId="{7A0EB34A-8786-4D5A-B70C-AA3ED75DC20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66A1EC02-4E89-4CBD-A39E-5613041C13A1}" type="sibTrans" cxnId="{7A0EB34A-8786-4D5A-B70C-AA3ED75DC200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0DB185CD-C0CA-4221-8A87-FF4ED73732AA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Titrations</a:t>
          </a:r>
          <a:endParaRPr lang="en-GB" sz="1600" b="1" dirty="0">
            <a:solidFill>
              <a:schemeClr val="bg1"/>
            </a:solidFill>
          </a:endParaRPr>
        </a:p>
      </dgm:t>
    </dgm:pt>
    <dgm:pt modelId="{A3A7AF70-9339-4408-80C5-71365D3BCAF2}" type="parTrans" cxnId="{FC14E116-E160-4EEC-83DC-A9E1FFA20B84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57B5B219-402F-4348-AC21-BB7331C9CD6F}" type="sibTrans" cxnId="{FC14E116-E160-4EEC-83DC-A9E1FFA20B84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585D0007-5196-4042-8881-84F5C609F2E8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Catalysts</a:t>
          </a:r>
          <a:endParaRPr lang="en-GB" sz="1600" b="1" dirty="0">
            <a:solidFill>
              <a:schemeClr val="bg1"/>
            </a:solidFill>
          </a:endParaRPr>
        </a:p>
      </dgm:t>
    </dgm:pt>
    <dgm:pt modelId="{3AEC7C3F-082F-46BA-81FE-5EE1454535C1}" type="parTrans" cxnId="{E2D697B8-C7D1-4D41-86F5-2832C4F3D384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7463FAEC-41BA-4C8D-BBBC-7B04A95922EF}" type="sibTrans" cxnId="{E2D697B8-C7D1-4D41-86F5-2832C4F3D384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34D78D11-9834-4F3D-BF77-9F5EC1295E15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Green Chemistry</a:t>
          </a:r>
          <a:endParaRPr lang="en-GB" sz="1600" b="1" dirty="0">
            <a:solidFill>
              <a:schemeClr val="bg1"/>
            </a:solidFill>
          </a:endParaRPr>
        </a:p>
      </dgm:t>
    </dgm:pt>
    <dgm:pt modelId="{40D502B5-DA8F-486C-B27E-25BEB7C61B4A}" type="parTrans" cxnId="{B1F2C687-7D42-4782-93CD-F119803D946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7C3D318-89CA-4D72-89AC-497C2A16CF22}" type="sibTrans" cxnId="{B1F2C687-7D42-4782-93CD-F119803D946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3E619704-1D74-476A-BCE8-6C86623D25AB}" type="pres">
      <dgm:prSet presAssocID="{4D873529-522B-4CC0-A635-B4751EB594B3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5639C8A3-44C4-4A7D-91D2-AEECE3A9DBED}" type="pres">
      <dgm:prSet presAssocID="{A3B3A24F-75F0-449B-A2F5-F62901FFF043}" presName="firstNode" presStyleLbl="node1" presStyleIdx="0" presStyleCnt="13" custLinFactNeighborX="-2082" custLinFactNeighborY="-1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433E71-678D-461F-A0C5-433D80A2446D}" type="pres">
      <dgm:prSet presAssocID="{1705D001-2522-4BBA-96B9-F1F583D5379F}" presName="sibTrans" presStyleLbl="sibTrans2D1" presStyleIdx="0" presStyleCnt="12"/>
      <dgm:spPr/>
      <dgm:t>
        <a:bodyPr/>
        <a:lstStyle/>
        <a:p>
          <a:endParaRPr lang="en-GB"/>
        </a:p>
      </dgm:t>
    </dgm:pt>
    <dgm:pt modelId="{29F86BBE-739F-422F-A29A-4D8795EECE5A}" type="pres">
      <dgm:prSet presAssocID="{68207652-EB31-428E-93AA-3C15A4FBA189}" presName="middleNode" presStyleCnt="0"/>
      <dgm:spPr/>
    </dgm:pt>
    <dgm:pt modelId="{02761E5A-9079-47E0-BA2C-8B66C5C43331}" type="pres">
      <dgm:prSet presAssocID="{68207652-EB31-428E-93AA-3C15A4FBA189}" presName="padding" presStyleLbl="node1" presStyleIdx="0" presStyleCnt="13"/>
      <dgm:spPr/>
    </dgm:pt>
    <dgm:pt modelId="{B92049FE-BC1A-4941-8CCB-FE0480827DF3}" type="pres">
      <dgm:prSet presAssocID="{68207652-EB31-428E-93AA-3C15A4FBA189}" presName="shape" presStyleLbl="node1" presStyleIdx="1" presStyleCnt="13" custScaleX="153358" custScaleY="1616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2D4828-9235-483D-A101-E50EF30EF38F}" type="pres">
      <dgm:prSet presAssocID="{4A2823A0-76A3-4153-8C80-E2CAF6577BDC}" presName="sibTrans" presStyleLbl="sibTrans2D1" presStyleIdx="1" presStyleCnt="12"/>
      <dgm:spPr/>
      <dgm:t>
        <a:bodyPr/>
        <a:lstStyle/>
        <a:p>
          <a:endParaRPr lang="en-GB"/>
        </a:p>
      </dgm:t>
    </dgm:pt>
    <dgm:pt modelId="{DB0F2876-5946-4135-B883-0E132DE3BB81}" type="pres">
      <dgm:prSet presAssocID="{147654A4-40EC-4351-A82C-BEF1DE7F0820}" presName="middleNode" presStyleCnt="0"/>
      <dgm:spPr/>
    </dgm:pt>
    <dgm:pt modelId="{D1058ADA-70CF-452A-8315-3992DE223993}" type="pres">
      <dgm:prSet presAssocID="{147654A4-40EC-4351-A82C-BEF1DE7F0820}" presName="padding" presStyleLbl="node1" presStyleIdx="1" presStyleCnt="13"/>
      <dgm:spPr/>
    </dgm:pt>
    <dgm:pt modelId="{E1F3025B-FE86-45DA-B78E-452F3B7BCB99}" type="pres">
      <dgm:prSet presAssocID="{147654A4-40EC-4351-A82C-BEF1DE7F0820}" presName="shape" presStyleLbl="node1" presStyleIdx="2" presStyleCnt="13" custScaleX="153358" custScaleY="1449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2D1EF3-D619-46C8-89BF-AA6426599C19}" type="pres">
      <dgm:prSet presAssocID="{C8294B4B-8E82-4B44-A3D6-475FFA3C31A2}" presName="sibTrans" presStyleLbl="sibTrans2D1" presStyleIdx="2" presStyleCnt="12"/>
      <dgm:spPr/>
      <dgm:t>
        <a:bodyPr/>
        <a:lstStyle/>
        <a:p>
          <a:endParaRPr lang="en-GB"/>
        </a:p>
      </dgm:t>
    </dgm:pt>
    <dgm:pt modelId="{D61A389F-EBD3-46FC-9CDC-605FA9E0DC8E}" type="pres">
      <dgm:prSet presAssocID="{A731CC01-BE92-4C27-AC1B-6BFF705B80FE}" presName="middleNode" presStyleCnt="0"/>
      <dgm:spPr/>
    </dgm:pt>
    <dgm:pt modelId="{15FDB968-D244-4E6A-ACE1-70D9A50820CA}" type="pres">
      <dgm:prSet presAssocID="{A731CC01-BE92-4C27-AC1B-6BFF705B80FE}" presName="padding" presStyleLbl="node1" presStyleIdx="2" presStyleCnt="13"/>
      <dgm:spPr/>
    </dgm:pt>
    <dgm:pt modelId="{575C4A12-44F0-46C7-B264-F6FB6C600B7C}" type="pres">
      <dgm:prSet presAssocID="{A731CC01-BE92-4C27-AC1B-6BFF705B80FE}" presName="shape" presStyleLbl="node1" presStyleIdx="3" presStyleCnt="13" custScaleX="153233" custScaleY="1503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FA095B-5231-4E92-9062-D9B7F347E179}" type="pres">
      <dgm:prSet presAssocID="{2B751E8E-67D9-44C5-AD23-9EC71A7EC1B8}" presName="sibTrans" presStyleLbl="sibTrans2D1" presStyleIdx="3" presStyleCnt="12"/>
      <dgm:spPr/>
      <dgm:t>
        <a:bodyPr/>
        <a:lstStyle/>
        <a:p>
          <a:endParaRPr lang="en-GB"/>
        </a:p>
      </dgm:t>
    </dgm:pt>
    <dgm:pt modelId="{68AB005D-BB08-4685-9C1A-1A5D3D87759E}" type="pres">
      <dgm:prSet presAssocID="{13F1390D-DE5A-4255-87BF-CF38A6F5B342}" presName="middleNode" presStyleCnt="0"/>
      <dgm:spPr/>
    </dgm:pt>
    <dgm:pt modelId="{9F251E0E-573F-4732-AEAC-C379A5A53401}" type="pres">
      <dgm:prSet presAssocID="{13F1390D-DE5A-4255-87BF-CF38A6F5B342}" presName="padding" presStyleLbl="node1" presStyleIdx="3" presStyleCnt="13"/>
      <dgm:spPr/>
    </dgm:pt>
    <dgm:pt modelId="{647F9E10-9180-4125-82D3-23FBFFFCA4F0}" type="pres">
      <dgm:prSet presAssocID="{13F1390D-DE5A-4255-87BF-CF38A6F5B342}" presName="shape" presStyleLbl="node1" presStyleIdx="4" presStyleCnt="13" custScaleX="156181" custScaleY="1488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073FB9-4DD1-41CC-B724-FAF4B411B1AB}" type="pres">
      <dgm:prSet presAssocID="{58C0FBD7-FA5F-41C2-9E6C-2224C65E2BA3}" presName="sibTrans" presStyleLbl="sibTrans2D1" presStyleIdx="4" presStyleCnt="12"/>
      <dgm:spPr/>
      <dgm:t>
        <a:bodyPr/>
        <a:lstStyle/>
        <a:p>
          <a:endParaRPr lang="en-GB"/>
        </a:p>
      </dgm:t>
    </dgm:pt>
    <dgm:pt modelId="{69E3C89A-0D49-41EF-80F4-2FA0B82E80C6}" type="pres">
      <dgm:prSet presAssocID="{9EB1AAE2-2BE8-4F94-AE45-DD4C1E6ED27B}" presName="middleNode" presStyleCnt="0"/>
      <dgm:spPr/>
    </dgm:pt>
    <dgm:pt modelId="{19F7FBF1-DBB0-48FF-BD39-6BEE91A3B525}" type="pres">
      <dgm:prSet presAssocID="{9EB1AAE2-2BE8-4F94-AE45-DD4C1E6ED27B}" presName="padding" presStyleLbl="node1" presStyleIdx="4" presStyleCnt="13"/>
      <dgm:spPr/>
    </dgm:pt>
    <dgm:pt modelId="{C10DEEE6-5539-4F3A-B0DC-BF76E4CC4639}" type="pres">
      <dgm:prSet presAssocID="{9EB1AAE2-2BE8-4F94-AE45-DD4C1E6ED27B}" presName="shape" presStyleLbl="node1" presStyleIdx="5" presStyleCnt="13" custScaleX="170189" custScaleY="1619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E074B6-B8F7-46D1-8C96-AA8B41311339}" type="pres">
      <dgm:prSet presAssocID="{B52F3E7C-C82B-4072-9C58-E9B21DFF10A8}" presName="sibTrans" presStyleLbl="sibTrans2D1" presStyleIdx="5" presStyleCnt="12"/>
      <dgm:spPr/>
      <dgm:t>
        <a:bodyPr/>
        <a:lstStyle/>
        <a:p>
          <a:endParaRPr lang="en-GB"/>
        </a:p>
      </dgm:t>
    </dgm:pt>
    <dgm:pt modelId="{403BA22F-3752-4FF8-BF23-58C16050BAA3}" type="pres">
      <dgm:prSet presAssocID="{0BFB59AF-B1A9-4DDD-BE4F-57ABAFE5EC73}" presName="middleNode" presStyleCnt="0"/>
      <dgm:spPr/>
    </dgm:pt>
    <dgm:pt modelId="{213F897F-3896-45EB-B71E-64C3F13F7AEB}" type="pres">
      <dgm:prSet presAssocID="{0BFB59AF-B1A9-4DDD-BE4F-57ABAFE5EC73}" presName="padding" presStyleLbl="node1" presStyleIdx="5" presStyleCnt="13"/>
      <dgm:spPr/>
    </dgm:pt>
    <dgm:pt modelId="{92DDB02F-1A4E-41A2-96CC-B1225B8856F9}" type="pres">
      <dgm:prSet presAssocID="{0BFB59AF-B1A9-4DDD-BE4F-57ABAFE5EC73}" presName="shape" presStyleLbl="node1" presStyleIdx="6" presStyleCnt="13" custScaleX="215032" custScaleY="1425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CFE416-4139-4F1E-95C2-55C90A734BD8}" type="pres">
      <dgm:prSet presAssocID="{EBD982F2-65A1-4655-A933-210433389F61}" presName="sibTrans" presStyleLbl="sibTrans2D1" presStyleIdx="6" presStyleCnt="12"/>
      <dgm:spPr/>
      <dgm:t>
        <a:bodyPr/>
        <a:lstStyle/>
        <a:p>
          <a:endParaRPr lang="en-GB"/>
        </a:p>
      </dgm:t>
    </dgm:pt>
    <dgm:pt modelId="{1FEBE373-A1C2-460A-828A-52D052FF20C5}" type="pres">
      <dgm:prSet presAssocID="{A4211D73-E69B-4712-8D60-07B2D2326FE0}" presName="middleNode" presStyleCnt="0"/>
      <dgm:spPr/>
    </dgm:pt>
    <dgm:pt modelId="{FCA885C7-71B2-4139-8E15-1DCCD762208A}" type="pres">
      <dgm:prSet presAssocID="{A4211D73-E69B-4712-8D60-07B2D2326FE0}" presName="padding" presStyleLbl="node1" presStyleIdx="6" presStyleCnt="13"/>
      <dgm:spPr/>
    </dgm:pt>
    <dgm:pt modelId="{EE755A94-DA25-4442-BC97-6EE7A3EAA8E1}" type="pres">
      <dgm:prSet presAssocID="{A4211D73-E69B-4712-8D60-07B2D2326FE0}" presName="shape" presStyleLbl="node1" presStyleIdx="7" presStyleCnt="13" custScaleX="251892" custScaleY="1616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22D374-ABE1-4EB5-9EAC-45253FBDBE5F}" type="pres">
      <dgm:prSet presAssocID="{BFB15532-74AC-4853-89EC-743FA64BDE27}" presName="sibTrans" presStyleLbl="sibTrans2D1" presStyleIdx="7" presStyleCnt="12"/>
      <dgm:spPr/>
      <dgm:t>
        <a:bodyPr/>
        <a:lstStyle/>
        <a:p>
          <a:endParaRPr lang="en-GB"/>
        </a:p>
      </dgm:t>
    </dgm:pt>
    <dgm:pt modelId="{3C044016-1398-4CB2-8A95-B526E36B3B17}" type="pres">
      <dgm:prSet presAssocID="{8650A694-291D-4855-9705-B476EB261BC4}" presName="middleNode" presStyleCnt="0"/>
      <dgm:spPr/>
    </dgm:pt>
    <dgm:pt modelId="{E909CAEB-A8AF-4BEB-97C2-E74BD2B0427C}" type="pres">
      <dgm:prSet presAssocID="{8650A694-291D-4855-9705-B476EB261BC4}" presName="padding" presStyleLbl="node1" presStyleIdx="7" presStyleCnt="13"/>
      <dgm:spPr/>
    </dgm:pt>
    <dgm:pt modelId="{D066EE02-CE9D-41B5-94E3-E3F2B6089325}" type="pres">
      <dgm:prSet presAssocID="{8650A694-291D-4855-9705-B476EB261BC4}" presName="shape" presStyleLbl="node1" presStyleIdx="8" presStyleCnt="13" custScaleX="261132" custScaleY="1478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7DFBDB-5DC0-4D90-A7D3-76D0E947F5BB}" type="pres">
      <dgm:prSet presAssocID="{66A1EC02-4E89-4CBD-A39E-5613041C13A1}" presName="sibTrans" presStyleLbl="sibTrans2D1" presStyleIdx="8" presStyleCnt="12"/>
      <dgm:spPr/>
      <dgm:t>
        <a:bodyPr/>
        <a:lstStyle/>
        <a:p>
          <a:endParaRPr lang="en-GB"/>
        </a:p>
      </dgm:t>
    </dgm:pt>
    <dgm:pt modelId="{F00CC87A-0D66-4792-9F7F-733C0B6B047D}" type="pres">
      <dgm:prSet presAssocID="{0DB185CD-C0CA-4221-8A87-FF4ED73732AA}" presName="middleNode" presStyleCnt="0"/>
      <dgm:spPr/>
    </dgm:pt>
    <dgm:pt modelId="{FBCD279D-7333-4384-9EDD-F8B0134AE1DF}" type="pres">
      <dgm:prSet presAssocID="{0DB185CD-C0CA-4221-8A87-FF4ED73732AA}" presName="padding" presStyleLbl="node1" presStyleIdx="8" presStyleCnt="13"/>
      <dgm:spPr/>
    </dgm:pt>
    <dgm:pt modelId="{5ADDBD7C-33C2-4046-9D1D-94FE8A08650F}" type="pres">
      <dgm:prSet presAssocID="{0DB185CD-C0CA-4221-8A87-FF4ED73732AA}" presName="shape" presStyleLbl="node1" presStyleIdx="9" presStyleCnt="13" custScaleX="241060" custScaleY="1340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D63A39-6030-40B8-A0DA-61F5E07CC96C}" type="pres">
      <dgm:prSet presAssocID="{57B5B219-402F-4348-AC21-BB7331C9CD6F}" presName="sibTrans" presStyleLbl="sibTrans2D1" presStyleIdx="9" presStyleCnt="12"/>
      <dgm:spPr/>
      <dgm:t>
        <a:bodyPr/>
        <a:lstStyle/>
        <a:p>
          <a:endParaRPr lang="en-GB"/>
        </a:p>
      </dgm:t>
    </dgm:pt>
    <dgm:pt modelId="{F87A0AC4-CED5-498D-8FEA-B138F69860D9}" type="pres">
      <dgm:prSet presAssocID="{585D0007-5196-4042-8881-84F5C609F2E8}" presName="middleNode" presStyleCnt="0"/>
      <dgm:spPr/>
    </dgm:pt>
    <dgm:pt modelId="{301735E3-FD0E-4E68-A3DE-F99DF108EA5E}" type="pres">
      <dgm:prSet presAssocID="{585D0007-5196-4042-8881-84F5C609F2E8}" presName="padding" presStyleLbl="node1" presStyleIdx="9" presStyleCnt="13"/>
      <dgm:spPr/>
    </dgm:pt>
    <dgm:pt modelId="{1B293BEE-D21D-45D6-8B4B-F4C5CAACD555}" type="pres">
      <dgm:prSet presAssocID="{585D0007-5196-4042-8881-84F5C609F2E8}" presName="shape" presStyleLbl="node1" presStyleIdx="10" presStyleCnt="13" custScaleX="161678" custScaleY="1503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3519E4-2219-428C-97F8-2944FD4ABE04}" type="pres">
      <dgm:prSet presAssocID="{7463FAEC-41BA-4C8D-BBBC-7B04A95922EF}" presName="sibTrans" presStyleLbl="sibTrans2D1" presStyleIdx="10" presStyleCnt="12"/>
      <dgm:spPr/>
      <dgm:t>
        <a:bodyPr/>
        <a:lstStyle/>
        <a:p>
          <a:endParaRPr lang="en-GB"/>
        </a:p>
      </dgm:t>
    </dgm:pt>
    <dgm:pt modelId="{3608ED4D-7CE7-49F1-8EB8-E4A6B8F10E02}" type="pres">
      <dgm:prSet presAssocID="{34D78D11-9834-4F3D-BF77-9F5EC1295E15}" presName="middleNode" presStyleCnt="0"/>
      <dgm:spPr/>
    </dgm:pt>
    <dgm:pt modelId="{19FFDB38-722D-4D93-BFE6-B3E1BDAA54D4}" type="pres">
      <dgm:prSet presAssocID="{34D78D11-9834-4F3D-BF77-9F5EC1295E15}" presName="padding" presStyleLbl="node1" presStyleIdx="10" presStyleCnt="13"/>
      <dgm:spPr/>
    </dgm:pt>
    <dgm:pt modelId="{E307F195-A501-4016-9AF5-1993C7B715B3}" type="pres">
      <dgm:prSet presAssocID="{34D78D11-9834-4F3D-BF77-9F5EC1295E15}" presName="shape" presStyleLbl="node1" presStyleIdx="11" presStyleCnt="13" custScaleX="229462" custScaleY="1486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E05FB0-C5CE-4576-A068-B2D5EC8E2B74}" type="pres">
      <dgm:prSet presAssocID="{B7C3D318-89CA-4D72-89AC-497C2A16CF22}" presName="sibTrans" presStyleLbl="sibTrans2D1" presStyleIdx="11" presStyleCnt="12"/>
      <dgm:spPr/>
      <dgm:t>
        <a:bodyPr/>
        <a:lstStyle/>
        <a:p>
          <a:endParaRPr lang="en-GB"/>
        </a:p>
      </dgm:t>
    </dgm:pt>
    <dgm:pt modelId="{FF35F2EC-72CA-4117-9788-E71A014D5419}" type="pres">
      <dgm:prSet presAssocID="{58797FA8-9A01-4AAF-BE8A-A23AD29617A2}" presName="last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82147BB-9529-4CAF-A00C-3D30FE193D0C}" srcId="{4D873529-522B-4CC0-A635-B4751EB594B3}" destId="{147654A4-40EC-4351-A82C-BEF1DE7F0820}" srcOrd="2" destOrd="0" parTransId="{A3EAAA69-118D-4224-A777-1CFDD81AFFB5}" sibTransId="{C8294B4B-8E82-4B44-A3D6-475FFA3C31A2}"/>
    <dgm:cxn modelId="{2A7379FD-42C3-4ABE-B7E3-7353382CFD51}" type="presOf" srcId="{7463FAEC-41BA-4C8D-BBBC-7B04A95922EF}" destId="{A13519E4-2219-428C-97F8-2944FD4ABE04}" srcOrd="0" destOrd="0" presId="urn:microsoft.com/office/officeart/2005/8/layout/bProcess2"/>
    <dgm:cxn modelId="{5C2E734A-A515-4D37-BB46-57D6FDA7D2FA}" type="presOf" srcId="{B52F3E7C-C82B-4072-9C58-E9B21DFF10A8}" destId="{B0E074B6-B8F7-46D1-8C96-AA8B41311339}" srcOrd="0" destOrd="0" presId="urn:microsoft.com/office/officeart/2005/8/layout/bProcess2"/>
    <dgm:cxn modelId="{3A5DEDD0-2A8A-4681-B5D6-CFE8598C92DC}" type="presOf" srcId="{4D873529-522B-4CC0-A635-B4751EB594B3}" destId="{3E619704-1D74-476A-BCE8-6C86623D25AB}" srcOrd="0" destOrd="0" presId="urn:microsoft.com/office/officeart/2005/8/layout/bProcess2"/>
    <dgm:cxn modelId="{BCF06245-8996-4E7A-AB95-73816BE1A446}" type="presOf" srcId="{68207652-EB31-428E-93AA-3C15A4FBA189}" destId="{B92049FE-BC1A-4941-8CCB-FE0480827DF3}" srcOrd="0" destOrd="0" presId="urn:microsoft.com/office/officeart/2005/8/layout/bProcess2"/>
    <dgm:cxn modelId="{53BDF855-59E1-41E1-BAA0-F375C9DC4AAD}" type="presOf" srcId="{8650A694-291D-4855-9705-B476EB261BC4}" destId="{D066EE02-CE9D-41B5-94E3-E3F2B6089325}" srcOrd="0" destOrd="0" presId="urn:microsoft.com/office/officeart/2005/8/layout/bProcess2"/>
    <dgm:cxn modelId="{B64A5FDA-3645-4C54-A14C-5D09FF765952}" srcId="{4D873529-522B-4CC0-A635-B4751EB594B3}" destId="{9EB1AAE2-2BE8-4F94-AE45-DD4C1E6ED27B}" srcOrd="5" destOrd="0" parTransId="{BB21A63F-A325-4FED-84AC-2B28A088D2A5}" sibTransId="{B52F3E7C-C82B-4072-9C58-E9B21DFF10A8}"/>
    <dgm:cxn modelId="{A39A871D-533F-43AB-83B3-EA933CB82F70}" srcId="{4D873529-522B-4CC0-A635-B4751EB594B3}" destId="{58797FA8-9A01-4AAF-BE8A-A23AD29617A2}" srcOrd="12" destOrd="0" parTransId="{F9618130-3C04-4FB4-8F0A-3DDEB88B9E94}" sibTransId="{C961D818-8296-47CC-81B9-3C9776B4B1D0}"/>
    <dgm:cxn modelId="{D5C0E023-2392-4002-A1D9-A41507D6C52B}" type="presOf" srcId="{34D78D11-9834-4F3D-BF77-9F5EC1295E15}" destId="{E307F195-A501-4016-9AF5-1993C7B715B3}" srcOrd="0" destOrd="0" presId="urn:microsoft.com/office/officeart/2005/8/layout/bProcess2"/>
    <dgm:cxn modelId="{33FC5D87-39B3-43A6-8464-7BDC16E4BB3A}" type="presOf" srcId="{57B5B219-402F-4348-AC21-BB7331C9CD6F}" destId="{D9D63A39-6030-40B8-A0DA-61F5E07CC96C}" srcOrd="0" destOrd="0" presId="urn:microsoft.com/office/officeart/2005/8/layout/bProcess2"/>
    <dgm:cxn modelId="{290A57FB-D495-4613-A2BF-52D65411235D}" type="presOf" srcId="{EBD982F2-65A1-4655-A933-210433389F61}" destId="{DDCFE416-4139-4F1E-95C2-55C90A734BD8}" srcOrd="0" destOrd="0" presId="urn:microsoft.com/office/officeart/2005/8/layout/bProcess2"/>
    <dgm:cxn modelId="{D6D4EB6A-B359-469A-AE8E-5FAAC1BFB14C}" srcId="{4D873529-522B-4CC0-A635-B4751EB594B3}" destId="{A3B3A24F-75F0-449B-A2F5-F62901FFF043}" srcOrd="0" destOrd="0" parTransId="{15D4DF3A-16D8-402C-A955-51138A4E667D}" sibTransId="{1705D001-2522-4BBA-96B9-F1F583D5379F}"/>
    <dgm:cxn modelId="{937FFE2A-61AC-427C-A160-19BB348FDDA3}" type="presOf" srcId="{A731CC01-BE92-4C27-AC1B-6BFF705B80FE}" destId="{575C4A12-44F0-46C7-B264-F6FB6C600B7C}" srcOrd="0" destOrd="0" presId="urn:microsoft.com/office/officeart/2005/8/layout/bProcess2"/>
    <dgm:cxn modelId="{1DEE8534-A0E1-428B-9D04-08956B66F66E}" srcId="{4D873529-522B-4CC0-A635-B4751EB594B3}" destId="{68207652-EB31-428E-93AA-3C15A4FBA189}" srcOrd="1" destOrd="0" parTransId="{02655531-2036-4ABA-A26E-A6B11D45D08E}" sibTransId="{4A2823A0-76A3-4153-8C80-E2CAF6577BDC}"/>
    <dgm:cxn modelId="{7ACF1B68-D57A-47DD-A0DC-24885F4A30AA}" srcId="{4D873529-522B-4CC0-A635-B4751EB594B3}" destId="{A4211D73-E69B-4712-8D60-07B2D2326FE0}" srcOrd="7" destOrd="0" parTransId="{E11627AB-46D7-4D8C-AD85-B9E965FA84AB}" sibTransId="{BFB15532-74AC-4853-89EC-743FA64BDE27}"/>
    <dgm:cxn modelId="{F049F56C-E074-4F8C-9498-A929A52FCBBB}" type="presOf" srcId="{58C0FBD7-FA5F-41C2-9E6C-2224C65E2BA3}" destId="{D4073FB9-4DD1-41CC-B724-FAF4B411B1AB}" srcOrd="0" destOrd="0" presId="urn:microsoft.com/office/officeart/2005/8/layout/bProcess2"/>
    <dgm:cxn modelId="{3B7F10E1-DFFC-4205-8C8D-C8129FAD400D}" type="presOf" srcId="{2B751E8E-67D9-44C5-AD23-9EC71A7EC1B8}" destId="{63FA095B-5231-4E92-9062-D9B7F347E179}" srcOrd="0" destOrd="0" presId="urn:microsoft.com/office/officeart/2005/8/layout/bProcess2"/>
    <dgm:cxn modelId="{8DE7E4AF-52D4-40B2-99BA-F79CB29482E3}" type="presOf" srcId="{585D0007-5196-4042-8881-84F5C609F2E8}" destId="{1B293BEE-D21D-45D6-8B4B-F4C5CAACD555}" srcOrd="0" destOrd="0" presId="urn:microsoft.com/office/officeart/2005/8/layout/bProcess2"/>
    <dgm:cxn modelId="{B1F2C687-7D42-4782-93CD-F119803D9462}" srcId="{4D873529-522B-4CC0-A635-B4751EB594B3}" destId="{34D78D11-9834-4F3D-BF77-9F5EC1295E15}" srcOrd="11" destOrd="0" parTransId="{40D502B5-DA8F-486C-B27E-25BEB7C61B4A}" sibTransId="{B7C3D318-89CA-4D72-89AC-497C2A16CF22}"/>
    <dgm:cxn modelId="{FD0B92B5-3CCF-4F80-BDEA-D3BE15D39A9F}" type="presOf" srcId="{9EB1AAE2-2BE8-4F94-AE45-DD4C1E6ED27B}" destId="{C10DEEE6-5539-4F3A-B0DC-BF76E4CC4639}" srcOrd="0" destOrd="0" presId="urn:microsoft.com/office/officeart/2005/8/layout/bProcess2"/>
    <dgm:cxn modelId="{1A2ED54F-7FB9-4A1C-BE34-2B7B11588F07}" type="presOf" srcId="{BFB15532-74AC-4853-89EC-743FA64BDE27}" destId="{4E22D374-ABE1-4EB5-9EAC-45253FBDBE5F}" srcOrd="0" destOrd="0" presId="urn:microsoft.com/office/officeart/2005/8/layout/bProcess2"/>
    <dgm:cxn modelId="{72A08969-1927-49EF-A630-D10597685642}" srcId="{4D873529-522B-4CC0-A635-B4751EB594B3}" destId="{13F1390D-DE5A-4255-87BF-CF38A6F5B342}" srcOrd="4" destOrd="0" parTransId="{B950A00E-668B-43CD-B216-5961CCB959AD}" sibTransId="{58C0FBD7-FA5F-41C2-9E6C-2224C65E2BA3}"/>
    <dgm:cxn modelId="{D3C9BCEC-6516-407B-996B-B633B76DA5F0}" type="presOf" srcId="{C8294B4B-8E82-4B44-A3D6-475FFA3C31A2}" destId="{532D1EF3-D619-46C8-89BF-AA6426599C19}" srcOrd="0" destOrd="0" presId="urn:microsoft.com/office/officeart/2005/8/layout/bProcess2"/>
    <dgm:cxn modelId="{064971E7-3EDB-445B-A043-B03F98F02894}" type="presOf" srcId="{B7C3D318-89CA-4D72-89AC-497C2A16CF22}" destId="{BDE05FB0-C5CE-4576-A068-B2D5EC8E2B74}" srcOrd="0" destOrd="0" presId="urn:microsoft.com/office/officeart/2005/8/layout/bProcess2"/>
    <dgm:cxn modelId="{BE1D61EA-C944-414F-8FB3-F898E823FC4E}" type="presOf" srcId="{4A2823A0-76A3-4153-8C80-E2CAF6577BDC}" destId="{472D4828-9235-483D-A101-E50EF30EF38F}" srcOrd="0" destOrd="0" presId="urn:microsoft.com/office/officeart/2005/8/layout/bProcess2"/>
    <dgm:cxn modelId="{123C6B66-CB4D-4B25-A5B4-06BF106F565E}" type="presOf" srcId="{0BFB59AF-B1A9-4DDD-BE4F-57ABAFE5EC73}" destId="{92DDB02F-1A4E-41A2-96CC-B1225B8856F9}" srcOrd="0" destOrd="0" presId="urn:microsoft.com/office/officeart/2005/8/layout/bProcess2"/>
    <dgm:cxn modelId="{8BD016B0-CAD0-4F7A-8897-409B2DFFE74E}" type="presOf" srcId="{147654A4-40EC-4351-A82C-BEF1DE7F0820}" destId="{E1F3025B-FE86-45DA-B78E-452F3B7BCB99}" srcOrd="0" destOrd="0" presId="urn:microsoft.com/office/officeart/2005/8/layout/bProcess2"/>
    <dgm:cxn modelId="{3852FAA2-31AA-4340-881D-AFDA71A5ADA3}" type="presOf" srcId="{A3B3A24F-75F0-449B-A2F5-F62901FFF043}" destId="{5639C8A3-44C4-4A7D-91D2-AEECE3A9DBED}" srcOrd="0" destOrd="0" presId="urn:microsoft.com/office/officeart/2005/8/layout/bProcess2"/>
    <dgm:cxn modelId="{D08C39AA-2A23-4C65-A917-382EFE2D9E41}" type="presOf" srcId="{0DB185CD-C0CA-4221-8A87-FF4ED73732AA}" destId="{5ADDBD7C-33C2-4046-9D1D-94FE8A08650F}" srcOrd="0" destOrd="0" presId="urn:microsoft.com/office/officeart/2005/8/layout/bProcess2"/>
    <dgm:cxn modelId="{499B1D5C-81C4-4FCF-9337-1BEEB3E28CE1}" type="presOf" srcId="{A4211D73-E69B-4712-8D60-07B2D2326FE0}" destId="{EE755A94-DA25-4442-BC97-6EE7A3EAA8E1}" srcOrd="0" destOrd="0" presId="urn:microsoft.com/office/officeart/2005/8/layout/bProcess2"/>
    <dgm:cxn modelId="{1FC220DD-E486-45F2-8BED-FF1628EB67FB}" srcId="{4D873529-522B-4CC0-A635-B4751EB594B3}" destId="{0BFB59AF-B1A9-4DDD-BE4F-57ABAFE5EC73}" srcOrd="6" destOrd="0" parTransId="{D035B334-934B-404A-B80D-93DBEFD91F71}" sibTransId="{EBD982F2-65A1-4655-A933-210433389F61}"/>
    <dgm:cxn modelId="{F7E4EF3A-5325-4D0B-B937-B8C1DC6051E0}" type="presOf" srcId="{66A1EC02-4E89-4CBD-A39E-5613041C13A1}" destId="{4B7DFBDB-5DC0-4D90-A7D3-76D0E947F5BB}" srcOrd="0" destOrd="0" presId="urn:microsoft.com/office/officeart/2005/8/layout/bProcess2"/>
    <dgm:cxn modelId="{1221BAF6-0864-47DF-99E7-DA42A6A2ACF0}" srcId="{4D873529-522B-4CC0-A635-B4751EB594B3}" destId="{A731CC01-BE92-4C27-AC1B-6BFF705B80FE}" srcOrd="3" destOrd="0" parTransId="{43798642-CAD2-4E6B-A982-C080FB6B1732}" sibTransId="{2B751E8E-67D9-44C5-AD23-9EC71A7EC1B8}"/>
    <dgm:cxn modelId="{2CB03DE9-9252-44B2-851B-952DB229FF2D}" type="presOf" srcId="{1705D001-2522-4BBA-96B9-F1F583D5379F}" destId="{07433E71-678D-461F-A0C5-433D80A2446D}" srcOrd="0" destOrd="0" presId="urn:microsoft.com/office/officeart/2005/8/layout/bProcess2"/>
    <dgm:cxn modelId="{FC14E116-E160-4EEC-83DC-A9E1FFA20B84}" srcId="{4D873529-522B-4CC0-A635-B4751EB594B3}" destId="{0DB185CD-C0CA-4221-8A87-FF4ED73732AA}" srcOrd="9" destOrd="0" parTransId="{A3A7AF70-9339-4408-80C5-71365D3BCAF2}" sibTransId="{57B5B219-402F-4348-AC21-BB7331C9CD6F}"/>
    <dgm:cxn modelId="{51E0A490-4F4C-4645-B740-4E70B02DFC18}" type="presOf" srcId="{58797FA8-9A01-4AAF-BE8A-A23AD29617A2}" destId="{FF35F2EC-72CA-4117-9788-E71A014D5419}" srcOrd="0" destOrd="0" presId="urn:microsoft.com/office/officeart/2005/8/layout/bProcess2"/>
    <dgm:cxn modelId="{7A0EB34A-8786-4D5A-B70C-AA3ED75DC200}" srcId="{4D873529-522B-4CC0-A635-B4751EB594B3}" destId="{8650A694-291D-4855-9705-B476EB261BC4}" srcOrd="8" destOrd="0" parTransId="{3AB18BFF-D498-4D84-9EB1-504883402DB2}" sibTransId="{66A1EC02-4E89-4CBD-A39E-5613041C13A1}"/>
    <dgm:cxn modelId="{E2D697B8-C7D1-4D41-86F5-2832C4F3D384}" srcId="{4D873529-522B-4CC0-A635-B4751EB594B3}" destId="{585D0007-5196-4042-8881-84F5C609F2E8}" srcOrd="10" destOrd="0" parTransId="{3AEC7C3F-082F-46BA-81FE-5EE1454535C1}" sibTransId="{7463FAEC-41BA-4C8D-BBBC-7B04A95922EF}"/>
    <dgm:cxn modelId="{91656EE0-2DCD-41F9-A0C2-96D701DF6AB2}" type="presOf" srcId="{13F1390D-DE5A-4255-87BF-CF38A6F5B342}" destId="{647F9E10-9180-4125-82D3-23FBFFFCA4F0}" srcOrd="0" destOrd="0" presId="urn:microsoft.com/office/officeart/2005/8/layout/bProcess2"/>
    <dgm:cxn modelId="{E4485722-F6A4-4261-9C81-EFAB4FD319BB}" type="presParOf" srcId="{3E619704-1D74-476A-BCE8-6C86623D25AB}" destId="{5639C8A3-44C4-4A7D-91D2-AEECE3A9DBED}" srcOrd="0" destOrd="0" presId="urn:microsoft.com/office/officeart/2005/8/layout/bProcess2"/>
    <dgm:cxn modelId="{6B825FAB-4554-4258-8752-550A6BD4E31B}" type="presParOf" srcId="{3E619704-1D74-476A-BCE8-6C86623D25AB}" destId="{07433E71-678D-461F-A0C5-433D80A2446D}" srcOrd="1" destOrd="0" presId="urn:microsoft.com/office/officeart/2005/8/layout/bProcess2"/>
    <dgm:cxn modelId="{7646F1BC-54BC-4A92-983B-83F75684C77F}" type="presParOf" srcId="{3E619704-1D74-476A-BCE8-6C86623D25AB}" destId="{29F86BBE-739F-422F-A29A-4D8795EECE5A}" srcOrd="2" destOrd="0" presId="urn:microsoft.com/office/officeart/2005/8/layout/bProcess2"/>
    <dgm:cxn modelId="{97A3D7FE-E949-4A94-BB4A-667B4B8FD1AE}" type="presParOf" srcId="{29F86BBE-739F-422F-A29A-4D8795EECE5A}" destId="{02761E5A-9079-47E0-BA2C-8B66C5C43331}" srcOrd="0" destOrd="0" presId="urn:microsoft.com/office/officeart/2005/8/layout/bProcess2"/>
    <dgm:cxn modelId="{82E63C37-61BC-4D6D-BBDC-6D719FB5BF12}" type="presParOf" srcId="{29F86BBE-739F-422F-A29A-4D8795EECE5A}" destId="{B92049FE-BC1A-4941-8CCB-FE0480827DF3}" srcOrd="1" destOrd="0" presId="urn:microsoft.com/office/officeart/2005/8/layout/bProcess2"/>
    <dgm:cxn modelId="{F9BD8CA9-E727-4540-9C75-288F0E96E241}" type="presParOf" srcId="{3E619704-1D74-476A-BCE8-6C86623D25AB}" destId="{472D4828-9235-483D-A101-E50EF30EF38F}" srcOrd="3" destOrd="0" presId="urn:microsoft.com/office/officeart/2005/8/layout/bProcess2"/>
    <dgm:cxn modelId="{F9A30F83-B5C8-47D3-8DD1-B2555F2C1C10}" type="presParOf" srcId="{3E619704-1D74-476A-BCE8-6C86623D25AB}" destId="{DB0F2876-5946-4135-B883-0E132DE3BB81}" srcOrd="4" destOrd="0" presId="urn:microsoft.com/office/officeart/2005/8/layout/bProcess2"/>
    <dgm:cxn modelId="{F5391F48-55FC-4B12-BD41-02407BB62EFA}" type="presParOf" srcId="{DB0F2876-5946-4135-B883-0E132DE3BB81}" destId="{D1058ADA-70CF-452A-8315-3992DE223993}" srcOrd="0" destOrd="0" presId="urn:microsoft.com/office/officeart/2005/8/layout/bProcess2"/>
    <dgm:cxn modelId="{EF86181F-066B-4464-A1DD-BEE5712C6212}" type="presParOf" srcId="{DB0F2876-5946-4135-B883-0E132DE3BB81}" destId="{E1F3025B-FE86-45DA-B78E-452F3B7BCB99}" srcOrd="1" destOrd="0" presId="urn:microsoft.com/office/officeart/2005/8/layout/bProcess2"/>
    <dgm:cxn modelId="{6458843E-8A6B-4D4B-B337-72F59D704323}" type="presParOf" srcId="{3E619704-1D74-476A-BCE8-6C86623D25AB}" destId="{532D1EF3-D619-46C8-89BF-AA6426599C19}" srcOrd="5" destOrd="0" presId="urn:microsoft.com/office/officeart/2005/8/layout/bProcess2"/>
    <dgm:cxn modelId="{E83AC24F-4841-4349-B827-5AFC2511F12C}" type="presParOf" srcId="{3E619704-1D74-476A-BCE8-6C86623D25AB}" destId="{D61A389F-EBD3-46FC-9CDC-605FA9E0DC8E}" srcOrd="6" destOrd="0" presId="urn:microsoft.com/office/officeart/2005/8/layout/bProcess2"/>
    <dgm:cxn modelId="{E715C66B-090B-414D-8605-20C8F05097C7}" type="presParOf" srcId="{D61A389F-EBD3-46FC-9CDC-605FA9E0DC8E}" destId="{15FDB968-D244-4E6A-ACE1-70D9A50820CA}" srcOrd="0" destOrd="0" presId="urn:microsoft.com/office/officeart/2005/8/layout/bProcess2"/>
    <dgm:cxn modelId="{C3CEDDEB-085D-442D-A0F7-5E4E928E1A83}" type="presParOf" srcId="{D61A389F-EBD3-46FC-9CDC-605FA9E0DC8E}" destId="{575C4A12-44F0-46C7-B264-F6FB6C600B7C}" srcOrd="1" destOrd="0" presId="urn:microsoft.com/office/officeart/2005/8/layout/bProcess2"/>
    <dgm:cxn modelId="{84AEA984-A79B-4939-AB54-2C56F03F4A1C}" type="presParOf" srcId="{3E619704-1D74-476A-BCE8-6C86623D25AB}" destId="{63FA095B-5231-4E92-9062-D9B7F347E179}" srcOrd="7" destOrd="0" presId="urn:microsoft.com/office/officeart/2005/8/layout/bProcess2"/>
    <dgm:cxn modelId="{C9536A13-C7FA-466C-9C8E-78795DDB072C}" type="presParOf" srcId="{3E619704-1D74-476A-BCE8-6C86623D25AB}" destId="{68AB005D-BB08-4685-9C1A-1A5D3D87759E}" srcOrd="8" destOrd="0" presId="urn:microsoft.com/office/officeart/2005/8/layout/bProcess2"/>
    <dgm:cxn modelId="{070D621B-C022-4EB9-B1D0-547AF7B536E8}" type="presParOf" srcId="{68AB005D-BB08-4685-9C1A-1A5D3D87759E}" destId="{9F251E0E-573F-4732-AEAC-C379A5A53401}" srcOrd="0" destOrd="0" presId="urn:microsoft.com/office/officeart/2005/8/layout/bProcess2"/>
    <dgm:cxn modelId="{177A36A0-023D-43CC-B9B4-29DB763EAD8C}" type="presParOf" srcId="{68AB005D-BB08-4685-9C1A-1A5D3D87759E}" destId="{647F9E10-9180-4125-82D3-23FBFFFCA4F0}" srcOrd="1" destOrd="0" presId="urn:microsoft.com/office/officeart/2005/8/layout/bProcess2"/>
    <dgm:cxn modelId="{FEAB778C-CE67-4919-AB80-7BD3B7D09E25}" type="presParOf" srcId="{3E619704-1D74-476A-BCE8-6C86623D25AB}" destId="{D4073FB9-4DD1-41CC-B724-FAF4B411B1AB}" srcOrd="9" destOrd="0" presId="urn:microsoft.com/office/officeart/2005/8/layout/bProcess2"/>
    <dgm:cxn modelId="{3E7ABE2D-8470-4760-8FD3-596086D7F56E}" type="presParOf" srcId="{3E619704-1D74-476A-BCE8-6C86623D25AB}" destId="{69E3C89A-0D49-41EF-80F4-2FA0B82E80C6}" srcOrd="10" destOrd="0" presId="urn:microsoft.com/office/officeart/2005/8/layout/bProcess2"/>
    <dgm:cxn modelId="{61732204-144A-46BD-B917-2EF2E172ADED}" type="presParOf" srcId="{69E3C89A-0D49-41EF-80F4-2FA0B82E80C6}" destId="{19F7FBF1-DBB0-48FF-BD39-6BEE91A3B525}" srcOrd="0" destOrd="0" presId="urn:microsoft.com/office/officeart/2005/8/layout/bProcess2"/>
    <dgm:cxn modelId="{5EE550EA-DAB0-4D81-BDBC-6C56FA4016DF}" type="presParOf" srcId="{69E3C89A-0D49-41EF-80F4-2FA0B82E80C6}" destId="{C10DEEE6-5539-4F3A-B0DC-BF76E4CC4639}" srcOrd="1" destOrd="0" presId="urn:microsoft.com/office/officeart/2005/8/layout/bProcess2"/>
    <dgm:cxn modelId="{966A1834-060C-4522-958E-50FE87C5D4E7}" type="presParOf" srcId="{3E619704-1D74-476A-BCE8-6C86623D25AB}" destId="{B0E074B6-B8F7-46D1-8C96-AA8B41311339}" srcOrd="11" destOrd="0" presId="urn:microsoft.com/office/officeart/2005/8/layout/bProcess2"/>
    <dgm:cxn modelId="{E7178442-F914-4A17-B493-EC5C8A358883}" type="presParOf" srcId="{3E619704-1D74-476A-BCE8-6C86623D25AB}" destId="{403BA22F-3752-4FF8-BF23-58C16050BAA3}" srcOrd="12" destOrd="0" presId="urn:microsoft.com/office/officeart/2005/8/layout/bProcess2"/>
    <dgm:cxn modelId="{828A67A1-BC78-4CE7-A5FA-5D9CB9FED4B8}" type="presParOf" srcId="{403BA22F-3752-4FF8-BF23-58C16050BAA3}" destId="{213F897F-3896-45EB-B71E-64C3F13F7AEB}" srcOrd="0" destOrd="0" presId="urn:microsoft.com/office/officeart/2005/8/layout/bProcess2"/>
    <dgm:cxn modelId="{C8C4780B-07E5-476A-830B-2570C36C8970}" type="presParOf" srcId="{403BA22F-3752-4FF8-BF23-58C16050BAA3}" destId="{92DDB02F-1A4E-41A2-96CC-B1225B8856F9}" srcOrd="1" destOrd="0" presId="urn:microsoft.com/office/officeart/2005/8/layout/bProcess2"/>
    <dgm:cxn modelId="{75D38565-1F61-45FE-92D9-366CB6CA4EE1}" type="presParOf" srcId="{3E619704-1D74-476A-BCE8-6C86623D25AB}" destId="{DDCFE416-4139-4F1E-95C2-55C90A734BD8}" srcOrd="13" destOrd="0" presId="urn:microsoft.com/office/officeart/2005/8/layout/bProcess2"/>
    <dgm:cxn modelId="{B7A72801-F1F3-401A-884A-78837D9273D3}" type="presParOf" srcId="{3E619704-1D74-476A-BCE8-6C86623D25AB}" destId="{1FEBE373-A1C2-460A-828A-52D052FF20C5}" srcOrd="14" destOrd="0" presId="urn:microsoft.com/office/officeart/2005/8/layout/bProcess2"/>
    <dgm:cxn modelId="{67ACC97D-9D1D-4C5F-A701-ECA332B053B3}" type="presParOf" srcId="{1FEBE373-A1C2-460A-828A-52D052FF20C5}" destId="{FCA885C7-71B2-4139-8E15-1DCCD762208A}" srcOrd="0" destOrd="0" presId="urn:microsoft.com/office/officeart/2005/8/layout/bProcess2"/>
    <dgm:cxn modelId="{5184AE71-A93A-4D03-A8E9-D57F4548FC8A}" type="presParOf" srcId="{1FEBE373-A1C2-460A-828A-52D052FF20C5}" destId="{EE755A94-DA25-4442-BC97-6EE7A3EAA8E1}" srcOrd="1" destOrd="0" presId="urn:microsoft.com/office/officeart/2005/8/layout/bProcess2"/>
    <dgm:cxn modelId="{C44EB0FB-DBDB-4031-91EE-EA7D0413E18E}" type="presParOf" srcId="{3E619704-1D74-476A-BCE8-6C86623D25AB}" destId="{4E22D374-ABE1-4EB5-9EAC-45253FBDBE5F}" srcOrd="15" destOrd="0" presId="urn:microsoft.com/office/officeart/2005/8/layout/bProcess2"/>
    <dgm:cxn modelId="{E7AF9885-1EB3-4585-8240-865C8A56118D}" type="presParOf" srcId="{3E619704-1D74-476A-BCE8-6C86623D25AB}" destId="{3C044016-1398-4CB2-8A95-B526E36B3B17}" srcOrd="16" destOrd="0" presId="urn:microsoft.com/office/officeart/2005/8/layout/bProcess2"/>
    <dgm:cxn modelId="{4C6006B0-EE2F-42F6-9CF6-714A59B34E35}" type="presParOf" srcId="{3C044016-1398-4CB2-8A95-B526E36B3B17}" destId="{E909CAEB-A8AF-4BEB-97C2-E74BD2B0427C}" srcOrd="0" destOrd="0" presId="urn:microsoft.com/office/officeart/2005/8/layout/bProcess2"/>
    <dgm:cxn modelId="{921E5841-5BD9-44E9-87B3-5854FA7BEDD3}" type="presParOf" srcId="{3C044016-1398-4CB2-8A95-B526E36B3B17}" destId="{D066EE02-CE9D-41B5-94E3-E3F2B6089325}" srcOrd="1" destOrd="0" presId="urn:microsoft.com/office/officeart/2005/8/layout/bProcess2"/>
    <dgm:cxn modelId="{1DD1DA38-9B08-49DE-80BC-CA07E997E4AE}" type="presParOf" srcId="{3E619704-1D74-476A-BCE8-6C86623D25AB}" destId="{4B7DFBDB-5DC0-4D90-A7D3-76D0E947F5BB}" srcOrd="17" destOrd="0" presId="urn:microsoft.com/office/officeart/2005/8/layout/bProcess2"/>
    <dgm:cxn modelId="{C9EFAF71-67F4-4CDB-A6A4-FD3D0D9ACBD4}" type="presParOf" srcId="{3E619704-1D74-476A-BCE8-6C86623D25AB}" destId="{F00CC87A-0D66-4792-9F7F-733C0B6B047D}" srcOrd="18" destOrd="0" presId="urn:microsoft.com/office/officeart/2005/8/layout/bProcess2"/>
    <dgm:cxn modelId="{DC300AC3-5CA1-47F5-9B68-14CB6751728B}" type="presParOf" srcId="{F00CC87A-0D66-4792-9F7F-733C0B6B047D}" destId="{FBCD279D-7333-4384-9EDD-F8B0134AE1DF}" srcOrd="0" destOrd="0" presId="urn:microsoft.com/office/officeart/2005/8/layout/bProcess2"/>
    <dgm:cxn modelId="{22589851-4507-419B-B00B-1864CB3CEE49}" type="presParOf" srcId="{F00CC87A-0D66-4792-9F7F-733C0B6B047D}" destId="{5ADDBD7C-33C2-4046-9D1D-94FE8A08650F}" srcOrd="1" destOrd="0" presId="urn:microsoft.com/office/officeart/2005/8/layout/bProcess2"/>
    <dgm:cxn modelId="{D0470F01-8C0D-4F23-80D2-1FF633B599CE}" type="presParOf" srcId="{3E619704-1D74-476A-BCE8-6C86623D25AB}" destId="{D9D63A39-6030-40B8-A0DA-61F5E07CC96C}" srcOrd="19" destOrd="0" presId="urn:microsoft.com/office/officeart/2005/8/layout/bProcess2"/>
    <dgm:cxn modelId="{01C895CB-8197-47A7-B6EB-C4952EC0C991}" type="presParOf" srcId="{3E619704-1D74-476A-BCE8-6C86623D25AB}" destId="{F87A0AC4-CED5-498D-8FEA-B138F69860D9}" srcOrd="20" destOrd="0" presId="urn:microsoft.com/office/officeart/2005/8/layout/bProcess2"/>
    <dgm:cxn modelId="{17C52AC7-DF85-45C5-9C47-8D209A9D099C}" type="presParOf" srcId="{F87A0AC4-CED5-498D-8FEA-B138F69860D9}" destId="{301735E3-FD0E-4E68-A3DE-F99DF108EA5E}" srcOrd="0" destOrd="0" presId="urn:microsoft.com/office/officeart/2005/8/layout/bProcess2"/>
    <dgm:cxn modelId="{C59461A4-7E1F-4B1F-A062-19E8FD37D8E1}" type="presParOf" srcId="{F87A0AC4-CED5-498D-8FEA-B138F69860D9}" destId="{1B293BEE-D21D-45D6-8B4B-F4C5CAACD555}" srcOrd="1" destOrd="0" presId="urn:microsoft.com/office/officeart/2005/8/layout/bProcess2"/>
    <dgm:cxn modelId="{2A351BC8-425D-4058-86EA-D69E62EDF7CA}" type="presParOf" srcId="{3E619704-1D74-476A-BCE8-6C86623D25AB}" destId="{A13519E4-2219-428C-97F8-2944FD4ABE04}" srcOrd="21" destOrd="0" presId="urn:microsoft.com/office/officeart/2005/8/layout/bProcess2"/>
    <dgm:cxn modelId="{24DCBC17-C033-4B91-B112-8F9D3A9C5517}" type="presParOf" srcId="{3E619704-1D74-476A-BCE8-6C86623D25AB}" destId="{3608ED4D-7CE7-49F1-8EB8-E4A6B8F10E02}" srcOrd="22" destOrd="0" presId="urn:microsoft.com/office/officeart/2005/8/layout/bProcess2"/>
    <dgm:cxn modelId="{2CFAC757-F59D-4FBC-9ABF-E89693CFE2F7}" type="presParOf" srcId="{3608ED4D-7CE7-49F1-8EB8-E4A6B8F10E02}" destId="{19FFDB38-722D-4D93-BFE6-B3E1BDAA54D4}" srcOrd="0" destOrd="0" presId="urn:microsoft.com/office/officeart/2005/8/layout/bProcess2"/>
    <dgm:cxn modelId="{7E679C88-644E-4791-8FA1-972772CCFA58}" type="presParOf" srcId="{3608ED4D-7CE7-49F1-8EB8-E4A6B8F10E02}" destId="{E307F195-A501-4016-9AF5-1993C7B715B3}" srcOrd="1" destOrd="0" presId="urn:microsoft.com/office/officeart/2005/8/layout/bProcess2"/>
    <dgm:cxn modelId="{1EFC2647-D893-499F-93F2-65EE0D0B5080}" type="presParOf" srcId="{3E619704-1D74-476A-BCE8-6C86623D25AB}" destId="{BDE05FB0-C5CE-4576-A068-B2D5EC8E2B74}" srcOrd="23" destOrd="0" presId="urn:microsoft.com/office/officeart/2005/8/layout/bProcess2"/>
    <dgm:cxn modelId="{A3EA4BAF-948F-4D8C-BB74-0ECA85296AF3}" type="presParOf" srcId="{3E619704-1D74-476A-BCE8-6C86623D25AB}" destId="{FF35F2EC-72CA-4117-9788-E71A014D5419}" srcOrd="2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D873529-522B-4CC0-A635-B4751EB594B3}" type="doc">
      <dgm:prSet loTypeId="urn:microsoft.com/office/officeart/2005/8/layout/bProcess2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3B3A24F-75F0-449B-A2F5-F62901FFF043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Alkanes</a:t>
          </a:r>
          <a:endParaRPr lang="en-GB" sz="1600" b="1" dirty="0">
            <a:solidFill>
              <a:schemeClr val="bg1"/>
            </a:solidFill>
          </a:endParaRPr>
        </a:p>
      </dgm:t>
    </dgm:pt>
    <dgm:pt modelId="{15D4DF3A-16D8-402C-A955-51138A4E667D}" type="parTrans" cxnId="{D6D4EB6A-B359-469A-AE8E-5FAAC1BFB14C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1705D001-2522-4BBA-96B9-F1F583D5379F}" type="sibTrans" cxnId="{D6D4EB6A-B359-469A-AE8E-5FAAC1BFB14C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68207652-EB31-428E-93AA-3C15A4FBA189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Alcohols</a:t>
          </a:r>
          <a:endParaRPr lang="en-GB" sz="1600" b="1" dirty="0">
            <a:solidFill>
              <a:schemeClr val="bg1"/>
            </a:solidFill>
          </a:endParaRPr>
        </a:p>
      </dgm:t>
    </dgm:pt>
    <dgm:pt modelId="{02655531-2036-4ABA-A26E-A6B11D45D08E}" type="parTrans" cxnId="{1DEE8534-A0E1-428B-9D04-08956B66F66E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4A2823A0-76A3-4153-8C80-E2CAF6577BDC}" type="sibTrans" cxnId="{1DEE8534-A0E1-428B-9D04-08956B66F66E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147654A4-40EC-4351-A82C-BEF1DE7F0820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Carboxylic Acids</a:t>
          </a:r>
          <a:endParaRPr lang="en-GB" sz="1600" b="1" dirty="0">
            <a:solidFill>
              <a:schemeClr val="bg1"/>
            </a:solidFill>
          </a:endParaRPr>
        </a:p>
      </dgm:t>
    </dgm:pt>
    <dgm:pt modelId="{A3EAAA69-118D-4224-A777-1CFDD81AFFB5}" type="parTrans" cxnId="{782147BB-9529-4CAF-A00C-3D30FE193D0C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C8294B4B-8E82-4B44-A3D6-475FFA3C31A2}" type="sibTrans" cxnId="{782147BB-9529-4CAF-A00C-3D30FE193D0C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A731CC01-BE92-4C27-AC1B-6BFF705B80FE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Energy Changes</a:t>
          </a:r>
          <a:endParaRPr lang="en-GB" sz="1600" b="1" dirty="0">
            <a:solidFill>
              <a:schemeClr val="bg1"/>
            </a:solidFill>
          </a:endParaRPr>
        </a:p>
      </dgm:t>
    </dgm:pt>
    <dgm:pt modelId="{43798642-CAD2-4E6B-A982-C080FB6B1732}" type="parTrans" cxnId="{1221BAF6-0864-47DF-99E7-DA42A6A2ACF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2B751E8E-67D9-44C5-AD23-9EC71A7EC1B8}" type="sibTrans" cxnId="{1221BAF6-0864-47DF-99E7-DA42A6A2ACF0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13F1390D-DE5A-4255-87BF-CF38A6F5B342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Fats and Oils</a:t>
          </a:r>
          <a:endParaRPr lang="en-GB" sz="1600" b="1" dirty="0">
            <a:solidFill>
              <a:schemeClr val="bg1"/>
            </a:solidFill>
          </a:endParaRPr>
        </a:p>
      </dgm:t>
    </dgm:pt>
    <dgm:pt modelId="{B950A00E-668B-43CD-B216-5961CCB959AD}" type="parTrans" cxnId="{72A08969-1927-49EF-A630-D1059768564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58C0FBD7-FA5F-41C2-9E6C-2224C65E2BA3}" type="sibTrans" cxnId="{72A08969-1927-49EF-A630-D1059768564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9EB1AAE2-2BE8-4F94-AE45-DD4C1E6ED27B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Esters</a:t>
          </a:r>
          <a:endParaRPr lang="en-GB" sz="1600" b="1" dirty="0">
            <a:solidFill>
              <a:schemeClr val="bg1"/>
            </a:solidFill>
          </a:endParaRPr>
        </a:p>
      </dgm:t>
    </dgm:pt>
    <dgm:pt modelId="{BB21A63F-A325-4FED-84AC-2B28A088D2A5}" type="parTrans" cxnId="{B64A5FDA-3645-4C54-A14C-5D09FF76595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52F3E7C-C82B-4072-9C58-E9B21DFF10A8}" type="sibTrans" cxnId="{B64A5FDA-3645-4C54-A14C-5D09FF76595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0BFB59AF-B1A9-4DDD-BE4F-57ABAFE5EC73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Equilibrium</a:t>
          </a:r>
          <a:endParaRPr lang="en-GB" sz="1600" b="1" dirty="0">
            <a:solidFill>
              <a:schemeClr val="bg1"/>
            </a:solidFill>
          </a:endParaRPr>
        </a:p>
      </dgm:t>
    </dgm:pt>
    <dgm:pt modelId="{D035B334-934B-404A-B80D-93DBEFD91F71}" type="parTrans" cxnId="{1FC220DD-E486-45F2-8BED-FF1628EB67FB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EBD982F2-65A1-4655-A933-210433389F61}" type="sibTrans" cxnId="{1FC220DD-E486-45F2-8BED-FF1628EB67FB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A4211D73-E69B-4712-8D60-07B2D2326FE0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Chromotography</a:t>
          </a:r>
          <a:endParaRPr lang="en-GB" sz="1600" b="1" dirty="0">
            <a:solidFill>
              <a:schemeClr val="bg1"/>
            </a:solidFill>
          </a:endParaRPr>
        </a:p>
      </dgm:t>
    </dgm:pt>
    <dgm:pt modelId="{E11627AB-46D7-4D8C-AD85-B9E965FA84AB}" type="parTrans" cxnId="{7ACF1B68-D57A-47DD-A0DC-24885F4A30AA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FB15532-74AC-4853-89EC-743FA64BDE27}" type="sibTrans" cxnId="{7ACF1B68-D57A-47DD-A0DC-24885F4A30AA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58797FA8-9A01-4AAF-BE8A-A23AD29617A2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Atom Economy</a:t>
          </a:r>
          <a:endParaRPr lang="en-GB" sz="1600" b="1" dirty="0">
            <a:solidFill>
              <a:schemeClr val="bg1"/>
            </a:solidFill>
          </a:endParaRPr>
        </a:p>
      </dgm:t>
    </dgm:pt>
    <dgm:pt modelId="{F9618130-3C04-4FB4-8F0A-3DDEB88B9E94}" type="parTrans" cxnId="{A39A871D-533F-43AB-83B3-EA933CB82F7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C961D818-8296-47CC-81B9-3C9776B4B1D0}" type="sibTrans" cxnId="{A39A871D-533F-43AB-83B3-EA933CB82F7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8650A694-291D-4855-9705-B476EB261BC4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Gas Chromotography</a:t>
          </a:r>
          <a:endParaRPr lang="en-GB" sz="1600" b="1" dirty="0">
            <a:solidFill>
              <a:schemeClr val="bg1"/>
            </a:solidFill>
          </a:endParaRPr>
        </a:p>
      </dgm:t>
    </dgm:pt>
    <dgm:pt modelId="{3AB18BFF-D498-4D84-9EB1-504883402DB2}" type="parTrans" cxnId="{7A0EB34A-8786-4D5A-B70C-AA3ED75DC20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66A1EC02-4E89-4CBD-A39E-5613041C13A1}" type="sibTrans" cxnId="{7A0EB34A-8786-4D5A-B70C-AA3ED75DC200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0DB185CD-C0CA-4221-8A87-FF4ED73732AA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Titrations</a:t>
          </a:r>
          <a:endParaRPr lang="en-GB" sz="1600" b="1" dirty="0">
            <a:solidFill>
              <a:schemeClr val="bg1"/>
            </a:solidFill>
          </a:endParaRPr>
        </a:p>
      </dgm:t>
    </dgm:pt>
    <dgm:pt modelId="{A3A7AF70-9339-4408-80C5-71365D3BCAF2}" type="parTrans" cxnId="{FC14E116-E160-4EEC-83DC-A9E1FFA20B84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57B5B219-402F-4348-AC21-BB7331C9CD6F}" type="sibTrans" cxnId="{FC14E116-E160-4EEC-83DC-A9E1FFA20B84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585D0007-5196-4042-8881-84F5C609F2E8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Catalysts</a:t>
          </a:r>
          <a:endParaRPr lang="en-GB" sz="1600" b="1" dirty="0">
            <a:solidFill>
              <a:schemeClr val="bg1"/>
            </a:solidFill>
          </a:endParaRPr>
        </a:p>
      </dgm:t>
    </dgm:pt>
    <dgm:pt modelId="{3AEC7C3F-082F-46BA-81FE-5EE1454535C1}" type="parTrans" cxnId="{E2D697B8-C7D1-4D41-86F5-2832C4F3D384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7463FAEC-41BA-4C8D-BBBC-7B04A95922EF}" type="sibTrans" cxnId="{E2D697B8-C7D1-4D41-86F5-2832C4F3D384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34D78D11-9834-4F3D-BF77-9F5EC1295E15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Green Chemistry</a:t>
          </a:r>
          <a:endParaRPr lang="en-GB" sz="1600" b="1" dirty="0">
            <a:solidFill>
              <a:schemeClr val="bg1"/>
            </a:solidFill>
          </a:endParaRPr>
        </a:p>
      </dgm:t>
    </dgm:pt>
    <dgm:pt modelId="{40D502B5-DA8F-486C-B27E-25BEB7C61B4A}" type="parTrans" cxnId="{B1F2C687-7D42-4782-93CD-F119803D946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7C3D318-89CA-4D72-89AC-497C2A16CF22}" type="sibTrans" cxnId="{B1F2C687-7D42-4782-93CD-F119803D946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3E619704-1D74-476A-BCE8-6C86623D25AB}" type="pres">
      <dgm:prSet presAssocID="{4D873529-522B-4CC0-A635-B4751EB594B3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5639C8A3-44C4-4A7D-91D2-AEECE3A9DBED}" type="pres">
      <dgm:prSet presAssocID="{A3B3A24F-75F0-449B-A2F5-F62901FFF043}" presName="firstNode" presStyleLbl="node1" presStyleIdx="0" presStyleCnt="13" custLinFactNeighborX="-2082" custLinFactNeighborY="-1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433E71-678D-461F-A0C5-433D80A2446D}" type="pres">
      <dgm:prSet presAssocID="{1705D001-2522-4BBA-96B9-F1F583D5379F}" presName="sibTrans" presStyleLbl="sibTrans2D1" presStyleIdx="0" presStyleCnt="12"/>
      <dgm:spPr/>
      <dgm:t>
        <a:bodyPr/>
        <a:lstStyle/>
        <a:p>
          <a:endParaRPr lang="en-GB"/>
        </a:p>
      </dgm:t>
    </dgm:pt>
    <dgm:pt modelId="{29F86BBE-739F-422F-A29A-4D8795EECE5A}" type="pres">
      <dgm:prSet presAssocID="{68207652-EB31-428E-93AA-3C15A4FBA189}" presName="middleNode" presStyleCnt="0"/>
      <dgm:spPr/>
    </dgm:pt>
    <dgm:pt modelId="{02761E5A-9079-47E0-BA2C-8B66C5C43331}" type="pres">
      <dgm:prSet presAssocID="{68207652-EB31-428E-93AA-3C15A4FBA189}" presName="padding" presStyleLbl="node1" presStyleIdx="0" presStyleCnt="13"/>
      <dgm:spPr/>
    </dgm:pt>
    <dgm:pt modelId="{B92049FE-BC1A-4941-8CCB-FE0480827DF3}" type="pres">
      <dgm:prSet presAssocID="{68207652-EB31-428E-93AA-3C15A4FBA189}" presName="shape" presStyleLbl="node1" presStyleIdx="1" presStyleCnt="13" custScaleX="153358" custScaleY="1616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2D4828-9235-483D-A101-E50EF30EF38F}" type="pres">
      <dgm:prSet presAssocID="{4A2823A0-76A3-4153-8C80-E2CAF6577BDC}" presName="sibTrans" presStyleLbl="sibTrans2D1" presStyleIdx="1" presStyleCnt="12"/>
      <dgm:spPr/>
      <dgm:t>
        <a:bodyPr/>
        <a:lstStyle/>
        <a:p>
          <a:endParaRPr lang="en-GB"/>
        </a:p>
      </dgm:t>
    </dgm:pt>
    <dgm:pt modelId="{DB0F2876-5946-4135-B883-0E132DE3BB81}" type="pres">
      <dgm:prSet presAssocID="{147654A4-40EC-4351-A82C-BEF1DE7F0820}" presName="middleNode" presStyleCnt="0"/>
      <dgm:spPr/>
    </dgm:pt>
    <dgm:pt modelId="{D1058ADA-70CF-452A-8315-3992DE223993}" type="pres">
      <dgm:prSet presAssocID="{147654A4-40EC-4351-A82C-BEF1DE7F0820}" presName="padding" presStyleLbl="node1" presStyleIdx="1" presStyleCnt="13"/>
      <dgm:spPr/>
    </dgm:pt>
    <dgm:pt modelId="{E1F3025B-FE86-45DA-B78E-452F3B7BCB99}" type="pres">
      <dgm:prSet presAssocID="{147654A4-40EC-4351-A82C-BEF1DE7F0820}" presName="shape" presStyleLbl="node1" presStyleIdx="2" presStyleCnt="13" custScaleX="153358" custScaleY="1449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2D1EF3-D619-46C8-89BF-AA6426599C19}" type="pres">
      <dgm:prSet presAssocID="{C8294B4B-8E82-4B44-A3D6-475FFA3C31A2}" presName="sibTrans" presStyleLbl="sibTrans2D1" presStyleIdx="2" presStyleCnt="12"/>
      <dgm:spPr/>
      <dgm:t>
        <a:bodyPr/>
        <a:lstStyle/>
        <a:p>
          <a:endParaRPr lang="en-GB"/>
        </a:p>
      </dgm:t>
    </dgm:pt>
    <dgm:pt modelId="{D61A389F-EBD3-46FC-9CDC-605FA9E0DC8E}" type="pres">
      <dgm:prSet presAssocID="{A731CC01-BE92-4C27-AC1B-6BFF705B80FE}" presName="middleNode" presStyleCnt="0"/>
      <dgm:spPr/>
    </dgm:pt>
    <dgm:pt modelId="{15FDB968-D244-4E6A-ACE1-70D9A50820CA}" type="pres">
      <dgm:prSet presAssocID="{A731CC01-BE92-4C27-AC1B-6BFF705B80FE}" presName="padding" presStyleLbl="node1" presStyleIdx="2" presStyleCnt="13"/>
      <dgm:spPr/>
    </dgm:pt>
    <dgm:pt modelId="{575C4A12-44F0-46C7-B264-F6FB6C600B7C}" type="pres">
      <dgm:prSet presAssocID="{A731CC01-BE92-4C27-AC1B-6BFF705B80FE}" presName="shape" presStyleLbl="node1" presStyleIdx="3" presStyleCnt="13" custScaleX="153233" custScaleY="1503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FA095B-5231-4E92-9062-D9B7F347E179}" type="pres">
      <dgm:prSet presAssocID="{2B751E8E-67D9-44C5-AD23-9EC71A7EC1B8}" presName="sibTrans" presStyleLbl="sibTrans2D1" presStyleIdx="3" presStyleCnt="12"/>
      <dgm:spPr/>
      <dgm:t>
        <a:bodyPr/>
        <a:lstStyle/>
        <a:p>
          <a:endParaRPr lang="en-GB"/>
        </a:p>
      </dgm:t>
    </dgm:pt>
    <dgm:pt modelId="{68AB005D-BB08-4685-9C1A-1A5D3D87759E}" type="pres">
      <dgm:prSet presAssocID="{13F1390D-DE5A-4255-87BF-CF38A6F5B342}" presName="middleNode" presStyleCnt="0"/>
      <dgm:spPr/>
    </dgm:pt>
    <dgm:pt modelId="{9F251E0E-573F-4732-AEAC-C379A5A53401}" type="pres">
      <dgm:prSet presAssocID="{13F1390D-DE5A-4255-87BF-CF38A6F5B342}" presName="padding" presStyleLbl="node1" presStyleIdx="3" presStyleCnt="13"/>
      <dgm:spPr/>
    </dgm:pt>
    <dgm:pt modelId="{647F9E10-9180-4125-82D3-23FBFFFCA4F0}" type="pres">
      <dgm:prSet presAssocID="{13F1390D-DE5A-4255-87BF-CF38A6F5B342}" presName="shape" presStyleLbl="node1" presStyleIdx="4" presStyleCnt="13" custScaleX="156181" custScaleY="1488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073FB9-4DD1-41CC-B724-FAF4B411B1AB}" type="pres">
      <dgm:prSet presAssocID="{58C0FBD7-FA5F-41C2-9E6C-2224C65E2BA3}" presName="sibTrans" presStyleLbl="sibTrans2D1" presStyleIdx="4" presStyleCnt="12"/>
      <dgm:spPr/>
      <dgm:t>
        <a:bodyPr/>
        <a:lstStyle/>
        <a:p>
          <a:endParaRPr lang="en-GB"/>
        </a:p>
      </dgm:t>
    </dgm:pt>
    <dgm:pt modelId="{69E3C89A-0D49-41EF-80F4-2FA0B82E80C6}" type="pres">
      <dgm:prSet presAssocID="{9EB1AAE2-2BE8-4F94-AE45-DD4C1E6ED27B}" presName="middleNode" presStyleCnt="0"/>
      <dgm:spPr/>
    </dgm:pt>
    <dgm:pt modelId="{19F7FBF1-DBB0-48FF-BD39-6BEE91A3B525}" type="pres">
      <dgm:prSet presAssocID="{9EB1AAE2-2BE8-4F94-AE45-DD4C1E6ED27B}" presName="padding" presStyleLbl="node1" presStyleIdx="4" presStyleCnt="13"/>
      <dgm:spPr/>
    </dgm:pt>
    <dgm:pt modelId="{C10DEEE6-5539-4F3A-B0DC-BF76E4CC4639}" type="pres">
      <dgm:prSet presAssocID="{9EB1AAE2-2BE8-4F94-AE45-DD4C1E6ED27B}" presName="shape" presStyleLbl="node1" presStyleIdx="5" presStyleCnt="13" custScaleX="170189" custScaleY="1619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E074B6-B8F7-46D1-8C96-AA8B41311339}" type="pres">
      <dgm:prSet presAssocID="{B52F3E7C-C82B-4072-9C58-E9B21DFF10A8}" presName="sibTrans" presStyleLbl="sibTrans2D1" presStyleIdx="5" presStyleCnt="12"/>
      <dgm:spPr/>
      <dgm:t>
        <a:bodyPr/>
        <a:lstStyle/>
        <a:p>
          <a:endParaRPr lang="en-GB"/>
        </a:p>
      </dgm:t>
    </dgm:pt>
    <dgm:pt modelId="{403BA22F-3752-4FF8-BF23-58C16050BAA3}" type="pres">
      <dgm:prSet presAssocID="{0BFB59AF-B1A9-4DDD-BE4F-57ABAFE5EC73}" presName="middleNode" presStyleCnt="0"/>
      <dgm:spPr/>
    </dgm:pt>
    <dgm:pt modelId="{213F897F-3896-45EB-B71E-64C3F13F7AEB}" type="pres">
      <dgm:prSet presAssocID="{0BFB59AF-B1A9-4DDD-BE4F-57ABAFE5EC73}" presName="padding" presStyleLbl="node1" presStyleIdx="5" presStyleCnt="13"/>
      <dgm:spPr/>
    </dgm:pt>
    <dgm:pt modelId="{92DDB02F-1A4E-41A2-96CC-B1225B8856F9}" type="pres">
      <dgm:prSet presAssocID="{0BFB59AF-B1A9-4DDD-BE4F-57ABAFE5EC73}" presName="shape" presStyleLbl="node1" presStyleIdx="6" presStyleCnt="13" custScaleX="215032" custScaleY="1425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CFE416-4139-4F1E-95C2-55C90A734BD8}" type="pres">
      <dgm:prSet presAssocID="{EBD982F2-65A1-4655-A933-210433389F61}" presName="sibTrans" presStyleLbl="sibTrans2D1" presStyleIdx="6" presStyleCnt="12"/>
      <dgm:spPr/>
      <dgm:t>
        <a:bodyPr/>
        <a:lstStyle/>
        <a:p>
          <a:endParaRPr lang="en-GB"/>
        </a:p>
      </dgm:t>
    </dgm:pt>
    <dgm:pt modelId="{1FEBE373-A1C2-460A-828A-52D052FF20C5}" type="pres">
      <dgm:prSet presAssocID="{A4211D73-E69B-4712-8D60-07B2D2326FE0}" presName="middleNode" presStyleCnt="0"/>
      <dgm:spPr/>
    </dgm:pt>
    <dgm:pt modelId="{FCA885C7-71B2-4139-8E15-1DCCD762208A}" type="pres">
      <dgm:prSet presAssocID="{A4211D73-E69B-4712-8D60-07B2D2326FE0}" presName="padding" presStyleLbl="node1" presStyleIdx="6" presStyleCnt="13"/>
      <dgm:spPr/>
    </dgm:pt>
    <dgm:pt modelId="{EE755A94-DA25-4442-BC97-6EE7A3EAA8E1}" type="pres">
      <dgm:prSet presAssocID="{A4211D73-E69B-4712-8D60-07B2D2326FE0}" presName="shape" presStyleLbl="node1" presStyleIdx="7" presStyleCnt="13" custScaleX="251892" custScaleY="1616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22D374-ABE1-4EB5-9EAC-45253FBDBE5F}" type="pres">
      <dgm:prSet presAssocID="{BFB15532-74AC-4853-89EC-743FA64BDE27}" presName="sibTrans" presStyleLbl="sibTrans2D1" presStyleIdx="7" presStyleCnt="12"/>
      <dgm:spPr/>
      <dgm:t>
        <a:bodyPr/>
        <a:lstStyle/>
        <a:p>
          <a:endParaRPr lang="en-GB"/>
        </a:p>
      </dgm:t>
    </dgm:pt>
    <dgm:pt modelId="{3C044016-1398-4CB2-8A95-B526E36B3B17}" type="pres">
      <dgm:prSet presAssocID="{8650A694-291D-4855-9705-B476EB261BC4}" presName="middleNode" presStyleCnt="0"/>
      <dgm:spPr/>
    </dgm:pt>
    <dgm:pt modelId="{E909CAEB-A8AF-4BEB-97C2-E74BD2B0427C}" type="pres">
      <dgm:prSet presAssocID="{8650A694-291D-4855-9705-B476EB261BC4}" presName="padding" presStyleLbl="node1" presStyleIdx="7" presStyleCnt="13"/>
      <dgm:spPr/>
    </dgm:pt>
    <dgm:pt modelId="{D066EE02-CE9D-41B5-94E3-E3F2B6089325}" type="pres">
      <dgm:prSet presAssocID="{8650A694-291D-4855-9705-B476EB261BC4}" presName="shape" presStyleLbl="node1" presStyleIdx="8" presStyleCnt="13" custScaleX="261132" custScaleY="1478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7DFBDB-5DC0-4D90-A7D3-76D0E947F5BB}" type="pres">
      <dgm:prSet presAssocID="{66A1EC02-4E89-4CBD-A39E-5613041C13A1}" presName="sibTrans" presStyleLbl="sibTrans2D1" presStyleIdx="8" presStyleCnt="12"/>
      <dgm:spPr/>
      <dgm:t>
        <a:bodyPr/>
        <a:lstStyle/>
        <a:p>
          <a:endParaRPr lang="en-GB"/>
        </a:p>
      </dgm:t>
    </dgm:pt>
    <dgm:pt modelId="{F00CC87A-0D66-4792-9F7F-733C0B6B047D}" type="pres">
      <dgm:prSet presAssocID="{0DB185CD-C0CA-4221-8A87-FF4ED73732AA}" presName="middleNode" presStyleCnt="0"/>
      <dgm:spPr/>
    </dgm:pt>
    <dgm:pt modelId="{FBCD279D-7333-4384-9EDD-F8B0134AE1DF}" type="pres">
      <dgm:prSet presAssocID="{0DB185CD-C0CA-4221-8A87-FF4ED73732AA}" presName="padding" presStyleLbl="node1" presStyleIdx="8" presStyleCnt="13"/>
      <dgm:spPr/>
    </dgm:pt>
    <dgm:pt modelId="{5ADDBD7C-33C2-4046-9D1D-94FE8A08650F}" type="pres">
      <dgm:prSet presAssocID="{0DB185CD-C0CA-4221-8A87-FF4ED73732AA}" presName="shape" presStyleLbl="node1" presStyleIdx="9" presStyleCnt="13" custScaleX="241060" custScaleY="1340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D63A39-6030-40B8-A0DA-61F5E07CC96C}" type="pres">
      <dgm:prSet presAssocID="{57B5B219-402F-4348-AC21-BB7331C9CD6F}" presName="sibTrans" presStyleLbl="sibTrans2D1" presStyleIdx="9" presStyleCnt="12"/>
      <dgm:spPr/>
      <dgm:t>
        <a:bodyPr/>
        <a:lstStyle/>
        <a:p>
          <a:endParaRPr lang="en-GB"/>
        </a:p>
      </dgm:t>
    </dgm:pt>
    <dgm:pt modelId="{F87A0AC4-CED5-498D-8FEA-B138F69860D9}" type="pres">
      <dgm:prSet presAssocID="{585D0007-5196-4042-8881-84F5C609F2E8}" presName="middleNode" presStyleCnt="0"/>
      <dgm:spPr/>
    </dgm:pt>
    <dgm:pt modelId="{301735E3-FD0E-4E68-A3DE-F99DF108EA5E}" type="pres">
      <dgm:prSet presAssocID="{585D0007-5196-4042-8881-84F5C609F2E8}" presName="padding" presStyleLbl="node1" presStyleIdx="9" presStyleCnt="13"/>
      <dgm:spPr/>
    </dgm:pt>
    <dgm:pt modelId="{1B293BEE-D21D-45D6-8B4B-F4C5CAACD555}" type="pres">
      <dgm:prSet presAssocID="{585D0007-5196-4042-8881-84F5C609F2E8}" presName="shape" presStyleLbl="node1" presStyleIdx="10" presStyleCnt="13" custScaleX="161678" custScaleY="1503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3519E4-2219-428C-97F8-2944FD4ABE04}" type="pres">
      <dgm:prSet presAssocID="{7463FAEC-41BA-4C8D-BBBC-7B04A95922EF}" presName="sibTrans" presStyleLbl="sibTrans2D1" presStyleIdx="10" presStyleCnt="12"/>
      <dgm:spPr/>
      <dgm:t>
        <a:bodyPr/>
        <a:lstStyle/>
        <a:p>
          <a:endParaRPr lang="en-GB"/>
        </a:p>
      </dgm:t>
    </dgm:pt>
    <dgm:pt modelId="{3608ED4D-7CE7-49F1-8EB8-E4A6B8F10E02}" type="pres">
      <dgm:prSet presAssocID="{34D78D11-9834-4F3D-BF77-9F5EC1295E15}" presName="middleNode" presStyleCnt="0"/>
      <dgm:spPr/>
    </dgm:pt>
    <dgm:pt modelId="{19FFDB38-722D-4D93-BFE6-B3E1BDAA54D4}" type="pres">
      <dgm:prSet presAssocID="{34D78D11-9834-4F3D-BF77-9F5EC1295E15}" presName="padding" presStyleLbl="node1" presStyleIdx="10" presStyleCnt="13"/>
      <dgm:spPr/>
    </dgm:pt>
    <dgm:pt modelId="{E307F195-A501-4016-9AF5-1993C7B715B3}" type="pres">
      <dgm:prSet presAssocID="{34D78D11-9834-4F3D-BF77-9F5EC1295E15}" presName="shape" presStyleLbl="node1" presStyleIdx="11" presStyleCnt="13" custScaleX="229462" custScaleY="1486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E05FB0-C5CE-4576-A068-B2D5EC8E2B74}" type="pres">
      <dgm:prSet presAssocID="{B7C3D318-89CA-4D72-89AC-497C2A16CF22}" presName="sibTrans" presStyleLbl="sibTrans2D1" presStyleIdx="11" presStyleCnt="12"/>
      <dgm:spPr/>
      <dgm:t>
        <a:bodyPr/>
        <a:lstStyle/>
        <a:p>
          <a:endParaRPr lang="en-GB"/>
        </a:p>
      </dgm:t>
    </dgm:pt>
    <dgm:pt modelId="{FF35F2EC-72CA-4117-9788-E71A014D5419}" type="pres">
      <dgm:prSet presAssocID="{58797FA8-9A01-4AAF-BE8A-A23AD29617A2}" presName="last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82147BB-9529-4CAF-A00C-3D30FE193D0C}" srcId="{4D873529-522B-4CC0-A635-B4751EB594B3}" destId="{147654A4-40EC-4351-A82C-BEF1DE7F0820}" srcOrd="2" destOrd="0" parTransId="{A3EAAA69-118D-4224-A777-1CFDD81AFFB5}" sibTransId="{C8294B4B-8E82-4B44-A3D6-475FFA3C31A2}"/>
    <dgm:cxn modelId="{8D0BFBE6-D676-4D3A-8B5E-DD7D3DCF93BD}" type="presOf" srcId="{8650A694-291D-4855-9705-B476EB261BC4}" destId="{D066EE02-CE9D-41B5-94E3-E3F2B6089325}" srcOrd="0" destOrd="0" presId="urn:microsoft.com/office/officeart/2005/8/layout/bProcess2"/>
    <dgm:cxn modelId="{CF6E8303-3919-448A-8A14-0F6740668337}" type="presOf" srcId="{68207652-EB31-428E-93AA-3C15A4FBA189}" destId="{B92049FE-BC1A-4941-8CCB-FE0480827DF3}" srcOrd="0" destOrd="0" presId="urn:microsoft.com/office/officeart/2005/8/layout/bProcess2"/>
    <dgm:cxn modelId="{D9C74718-DD51-4C97-829A-DDFCC6D73C2A}" type="presOf" srcId="{A731CC01-BE92-4C27-AC1B-6BFF705B80FE}" destId="{575C4A12-44F0-46C7-B264-F6FB6C600B7C}" srcOrd="0" destOrd="0" presId="urn:microsoft.com/office/officeart/2005/8/layout/bProcess2"/>
    <dgm:cxn modelId="{CB198D0A-DE50-41DC-A86C-667B7102920F}" type="presOf" srcId="{13F1390D-DE5A-4255-87BF-CF38A6F5B342}" destId="{647F9E10-9180-4125-82D3-23FBFFFCA4F0}" srcOrd="0" destOrd="0" presId="urn:microsoft.com/office/officeart/2005/8/layout/bProcess2"/>
    <dgm:cxn modelId="{3E06FC55-E9B7-42BC-A430-59FEBEDF2FF5}" type="presOf" srcId="{0DB185CD-C0CA-4221-8A87-FF4ED73732AA}" destId="{5ADDBD7C-33C2-4046-9D1D-94FE8A08650F}" srcOrd="0" destOrd="0" presId="urn:microsoft.com/office/officeart/2005/8/layout/bProcess2"/>
    <dgm:cxn modelId="{619DB349-E371-4681-8552-B7774DB2B86C}" type="presOf" srcId="{66A1EC02-4E89-4CBD-A39E-5613041C13A1}" destId="{4B7DFBDB-5DC0-4D90-A7D3-76D0E947F5BB}" srcOrd="0" destOrd="0" presId="urn:microsoft.com/office/officeart/2005/8/layout/bProcess2"/>
    <dgm:cxn modelId="{A39A871D-533F-43AB-83B3-EA933CB82F70}" srcId="{4D873529-522B-4CC0-A635-B4751EB594B3}" destId="{58797FA8-9A01-4AAF-BE8A-A23AD29617A2}" srcOrd="12" destOrd="0" parTransId="{F9618130-3C04-4FB4-8F0A-3DDEB88B9E94}" sibTransId="{C961D818-8296-47CC-81B9-3C9776B4B1D0}"/>
    <dgm:cxn modelId="{B64A5FDA-3645-4C54-A14C-5D09FF765952}" srcId="{4D873529-522B-4CC0-A635-B4751EB594B3}" destId="{9EB1AAE2-2BE8-4F94-AE45-DD4C1E6ED27B}" srcOrd="5" destOrd="0" parTransId="{BB21A63F-A325-4FED-84AC-2B28A088D2A5}" sibTransId="{B52F3E7C-C82B-4072-9C58-E9B21DFF10A8}"/>
    <dgm:cxn modelId="{26944FAD-5B7F-4D02-8C6A-7412FF4569AF}" type="presOf" srcId="{58797FA8-9A01-4AAF-BE8A-A23AD29617A2}" destId="{FF35F2EC-72CA-4117-9788-E71A014D5419}" srcOrd="0" destOrd="0" presId="urn:microsoft.com/office/officeart/2005/8/layout/bProcess2"/>
    <dgm:cxn modelId="{279B846E-439B-461C-8C89-88B6C03F4760}" type="presOf" srcId="{EBD982F2-65A1-4655-A933-210433389F61}" destId="{DDCFE416-4139-4F1E-95C2-55C90A734BD8}" srcOrd="0" destOrd="0" presId="urn:microsoft.com/office/officeart/2005/8/layout/bProcess2"/>
    <dgm:cxn modelId="{C4925A90-661F-43F7-9798-E023083FC03A}" type="presOf" srcId="{A3B3A24F-75F0-449B-A2F5-F62901FFF043}" destId="{5639C8A3-44C4-4A7D-91D2-AEECE3A9DBED}" srcOrd="0" destOrd="0" presId="urn:microsoft.com/office/officeart/2005/8/layout/bProcess2"/>
    <dgm:cxn modelId="{D6D4EB6A-B359-469A-AE8E-5FAAC1BFB14C}" srcId="{4D873529-522B-4CC0-A635-B4751EB594B3}" destId="{A3B3A24F-75F0-449B-A2F5-F62901FFF043}" srcOrd="0" destOrd="0" parTransId="{15D4DF3A-16D8-402C-A955-51138A4E667D}" sibTransId="{1705D001-2522-4BBA-96B9-F1F583D5379F}"/>
    <dgm:cxn modelId="{1DEE8534-A0E1-428B-9D04-08956B66F66E}" srcId="{4D873529-522B-4CC0-A635-B4751EB594B3}" destId="{68207652-EB31-428E-93AA-3C15A4FBA189}" srcOrd="1" destOrd="0" parTransId="{02655531-2036-4ABA-A26E-A6B11D45D08E}" sibTransId="{4A2823A0-76A3-4153-8C80-E2CAF6577BDC}"/>
    <dgm:cxn modelId="{E320CBBB-83CE-47E3-93A6-0342EA4EE079}" type="presOf" srcId="{1705D001-2522-4BBA-96B9-F1F583D5379F}" destId="{07433E71-678D-461F-A0C5-433D80A2446D}" srcOrd="0" destOrd="0" presId="urn:microsoft.com/office/officeart/2005/8/layout/bProcess2"/>
    <dgm:cxn modelId="{7ACF1B68-D57A-47DD-A0DC-24885F4A30AA}" srcId="{4D873529-522B-4CC0-A635-B4751EB594B3}" destId="{A4211D73-E69B-4712-8D60-07B2D2326FE0}" srcOrd="7" destOrd="0" parTransId="{E11627AB-46D7-4D8C-AD85-B9E965FA84AB}" sibTransId="{BFB15532-74AC-4853-89EC-743FA64BDE27}"/>
    <dgm:cxn modelId="{E253659C-F0D0-49CF-B399-C6F908F49441}" type="presOf" srcId="{B7C3D318-89CA-4D72-89AC-497C2A16CF22}" destId="{BDE05FB0-C5CE-4576-A068-B2D5EC8E2B74}" srcOrd="0" destOrd="0" presId="urn:microsoft.com/office/officeart/2005/8/layout/bProcess2"/>
    <dgm:cxn modelId="{B1F2C687-7D42-4782-93CD-F119803D9462}" srcId="{4D873529-522B-4CC0-A635-B4751EB594B3}" destId="{34D78D11-9834-4F3D-BF77-9F5EC1295E15}" srcOrd="11" destOrd="0" parTransId="{40D502B5-DA8F-486C-B27E-25BEB7C61B4A}" sibTransId="{B7C3D318-89CA-4D72-89AC-497C2A16CF22}"/>
    <dgm:cxn modelId="{1948D38B-B77F-4C39-A70F-DAC4E030BB58}" type="presOf" srcId="{4D873529-522B-4CC0-A635-B4751EB594B3}" destId="{3E619704-1D74-476A-BCE8-6C86623D25AB}" srcOrd="0" destOrd="0" presId="urn:microsoft.com/office/officeart/2005/8/layout/bProcess2"/>
    <dgm:cxn modelId="{72A08969-1927-49EF-A630-D10597685642}" srcId="{4D873529-522B-4CC0-A635-B4751EB594B3}" destId="{13F1390D-DE5A-4255-87BF-CF38A6F5B342}" srcOrd="4" destOrd="0" parTransId="{B950A00E-668B-43CD-B216-5961CCB959AD}" sibTransId="{58C0FBD7-FA5F-41C2-9E6C-2224C65E2BA3}"/>
    <dgm:cxn modelId="{5531B042-07E6-442F-B705-E5DFD480A5B1}" type="presOf" srcId="{7463FAEC-41BA-4C8D-BBBC-7B04A95922EF}" destId="{A13519E4-2219-428C-97F8-2944FD4ABE04}" srcOrd="0" destOrd="0" presId="urn:microsoft.com/office/officeart/2005/8/layout/bProcess2"/>
    <dgm:cxn modelId="{97DB57CB-2CBC-4AFC-90DF-37DFEDA4D738}" type="presOf" srcId="{BFB15532-74AC-4853-89EC-743FA64BDE27}" destId="{4E22D374-ABE1-4EB5-9EAC-45253FBDBE5F}" srcOrd="0" destOrd="0" presId="urn:microsoft.com/office/officeart/2005/8/layout/bProcess2"/>
    <dgm:cxn modelId="{B8D7C1B2-FCDB-440D-9541-D0EDF83BCA59}" type="presOf" srcId="{B52F3E7C-C82B-4072-9C58-E9B21DFF10A8}" destId="{B0E074B6-B8F7-46D1-8C96-AA8B41311339}" srcOrd="0" destOrd="0" presId="urn:microsoft.com/office/officeart/2005/8/layout/bProcess2"/>
    <dgm:cxn modelId="{3C29B565-AA32-4B9B-A46A-D0A2552F8DE4}" type="presOf" srcId="{9EB1AAE2-2BE8-4F94-AE45-DD4C1E6ED27B}" destId="{C10DEEE6-5539-4F3A-B0DC-BF76E4CC4639}" srcOrd="0" destOrd="0" presId="urn:microsoft.com/office/officeart/2005/8/layout/bProcess2"/>
    <dgm:cxn modelId="{1D24562D-3314-415F-A812-4F5C17CB32ED}" type="presOf" srcId="{58C0FBD7-FA5F-41C2-9E6C-2224C65E2BA3}" destId="{D4073FB9-4DD1-41CC-B724-FAF4B411B1AB}" srcOrd="0" destOrd="0" presId="urn:microsoft.com/office/officeart/2005/8/layout/bProcess2"/>
    <dgm:cxn modelId="{F268FF33-3E18-490B-9B59-3FEEA0576EAE}" type="presOf" srcId="{57B5B219-402F-4348-AC21-BB7331C9CD6F}" destId="{D9D63A39-6030-40B8-A0DA-61F5E07CC96C}" srcOrd="0" destOrd="0" presId="urn:microsoft.com/office/officeart/2005/8/layout/bProcess2"/>
    <dgm:cxn modelId="{1FC220DD-E486-45F2-8BED-FF1628EB67FB}" srcId="{4D873529-522B-4CC0-A635-B4751EB594B3}" destId="{0BFB59AF-B1A9-4DDD-BE4F-57ABAFE5EC73}" srcOrd="6" destOrd="0" parTransId="{D035B334-934B-404A-B80D-93DBEFD91F71}" sibTransId="{EBD982F2-65A1-4655-A933-210433389F61}"/>
    <dgm:cxn modelId="{158F41DE-366B-4A90-AB27-1C656814521F}" type="presOf" srcId="{147654A4-40EC-4351-A82C-BEF1DE7F0820}" destId="{E1F3025B-FE86-45DA-B78E-452F3B7BCB99}" srcOrd="0" destOrd="0" presId="urn:microsoft.com/office/officeart/2005/8/layout/bProcess2"/>
    <dgm:cxn modelId="{1221BAF6-0864-47DF-99E7-DA42A6A2ACF0}" srcId="{4D873529-522B-4CC0-A635-B4751EB594B3}" destId="{A731CC01-BE92-4C27-AC1B-6BFF705B80FE}" srcOrd="3" destOrd="0" parTransId="{43798642-CAD2-4E6B-A982-C080FB6B1732}" sibTransId="{2B751E8E-67D9-44C5-AD23-9EC71A7EC1B8}"/>
    <dgm:cxn modelId="{A797DDD2-FD95-4A6F-A809-3045C5A252E2}" type="presOf" srcId="{585D0007-5196-4042-8881-84F5C609F2E8}" destId="{1B293BEE-D21D-45D6-8B4B-F4C5CAACD555}" srcOrd="0" destOrd="0" presId="urn:microsoft.com/office/officeart/2005/8/layout/bProcess2"/>
    <dgm:cxn modelId="{0F5DAB8A-6133-44AD-8594-F01E9D22F8B9}" type="presOf" srcId="{C8294B4B-8E82-4B44-A3D6-475FFA3C31A2}" destId="{532D1EF3-D619-46C8-89BF-AA6426599C19}" srcOrd="0" destOrd="0" presId="urn:microsoft.com/office/officeart/2005/8/layout/bProcess2"/>
    <dgm:cxn modelId="{4CC6FDD8-191E-4C05-8960-58991ED463BE}" type="presOf" srcId="{A4211D73-E69B-4712-8D60-07B2D2326FE0}" destId="{EE755A94-DA25-4442-BC97-6EE7A3EAA8E1}" srcOrd="0" destOrd="0" presId="urn:microsoft.com/office/officeart/2005/8/layout/bProcess2"/>
    <dgm:cxn modelId="{73955692-90EE-4348-B33F-F7FA5FED107B}" type="presOf" srcId="{2B751E8E-67D9-44C5-AD23-9EC71A7EC1B8}" destId="{63FA095B-5231-4E92-9062-D9B7F347E179}" srcOrd="0" destOrd="0" presId="urn:microsoft.com/office/officeart/2005/8/layout/bProcess2"/>
    <dgm:cxn modelId="{9450A1CD-6DE2-47C0-98D6-EA740A8DD8C6}" type="presOf" srcId="{34D78D11-9834-4F3D-BF77-9F5EC1295E15}" destId="{E307F195-A501-4016-9AF5-1993C7B715B3}" srcOrd="0" destOrd="0" presId="urn:microsoft.com/office/officeart/2005/8/layout/bProcess2"/>
    <dgm:cxn modelId="{BA0248E5-5410-43DE-BBA2-27F9C514D637}" type="presOf" srcId="{4A2823A0-76A3-4153-8C80-E2CAF6577BDC}" destId="{472D4828-9235-483D-A101-E50EF30EF38F}" srcOrd="0" destOrd="0" presId="urn:microsoft.com/office/officeart/2005/8/layout/bProcess2"/>
    <dgm:cxn modelId="{FC14E116-E160-4EEC-83DC-A9E1FFA20B84}" srcId="{4D873529-522B-4CC0-A635-B4751EB594B3}" destId="{0DB185CD-C0CA-4221-8A87-FF4ED73732AA}" srcOrd="9" destOrd="0" parTransId="{A3A7AF70-9339-4408-80C5-71365D3BCAF2}" sibTransId="{57B5B219-402F-4348-AC21-BB7331C9CD6F}"/>
    <dgm:cxn modelId="{7A0EB34A-8786-4D5A-B70C-AA3ED75DC200}" srcId="{4D873529-522B-4CC0-A635-B4751EB594B3}" destId="{8650A694-291D-4855-9705-B476EB261BC4}" srcOrd="8" destOrd="0" parTransId="{3AB18BFF-D498-4D84-9EB1-504883402DB2}" sibTransId="{66A1EC02-4E89-4CBD-A39E-5613041C13A1}"/>
    <dgm:cxn modelId="{E2D697B8-C7D1-4D41-86F5-2832C4F3D384}" srcId="{4D873529-522B-4CC0-A635-B4751EB594B3}" destId="{585D0007-5196-4042-8881-84F5C609F2E8}" srcOrd="10" destOrd="0" parTransId="{3AEC7C3F-082F-46BA-81FE-5EE1454535C1}" sibTransId="{7463FAEC-41BA-4C8D-BBBC-7B04A95922EF}"/>
    <dgm:cxn modelId="{F2422C75-94A3-4FE2-87C6-BCD735D2FBB7}" type="presOf" srcId="{0BFB59AF-B1A9-4DDD-BE4F-57ABAFE5EC73}" destId="{92DDB02F-1A4E-41A2-96CC-B1225B8856F9}" srcOrd="0" destOrd="0" presId="urn:microsoft.com/office/officeart/2005/8/layout/bProcess2"/>
    <dgm:cxn modelId="{BEE0A268-6F0D-4092-A152-023B0544659B}" type="presParOf" srcId="{3E619704-1D74-476A-BCE8-6C86623D25AB}" destId="{5639C8A3-44C4-4A7D-91D2-AEECE3A9DBED}" srcOrd="0" destOrd="0" presId="urn:microsoft.com/office/officeart/2005/8/layout/bProcess2"/>
    <dgm:cxn modelId="{796F8348-C1DA-4B5E-A3D4-96D102EBDEBD}" type="presParOf" srcId="{3E619704-1D74-476A-BCE8-6C86623D25AB}" destId="{07433E71-678D-461F-A0C5-433D80A2446D}" srcOrd="1" destOrd="0" presId="urn:microsoft.com/office/officeart/2005/8/layout/bProcess2"/>
    <dgm:cxn modelId="{E9977C81-C6E4-4C0F-8B94-53A718E9B6D2}" type="presParOf" srcId="{3E619704-1D74-476A-BCE8-6C86623D25AB}" destId="{29F86BBE-739F-422F-A29A-4D8795EECE5A}" srcOrd="2" destOrd="0" presId="urn:microsoft.com/office/officeart/2005/8/layout/bProcess2"/>
    <dgm:cxn modelId="{CA41C043-0529-45E3-A712-B7F2F6A69720}" type="presParOf" srcId="{29F86BBE-739F-422F-A29A-4D8795EECE5A}" destId="{02761E5A-9079-47E0-BA2C-8B66C5C43331}" srcOrd="0" destOrd="0" presId="urn:microsoft.com/office/officeart/2005/8/layout/bProcess2"/>
    <dgm:cxn modelId="{3E710EEB-2F99-41E1-89E1-DBA0DF4C42AC}" type="presParOf" srcId="{29F86BBE-739F-422F-A29A-4D8795EECE5A}" destId="{B92049FE-BC1A-4941-8CCB-FE0480827DF3}" srcOrd="1" destOrd="0" presId="urn:microsoft.com/office/officeart/2005/8/layout/bProcess2"/>
    <dgm:cxn modelId="{0C188D12-8CD1-46A1-BC81-891B266FF89D}" type="presParOf" srcId="{3E619704-1D74-476A-BCE8-6C86623D25AB}" destId="{472D4828-9235-483D-A101-E50EF30EF38F}" srcOrd="3" destOrd="0" presId="urn:microsoft.com/office/officeart/2005/8/layout/bProcess2"/>
    <dgm:cxn modelId="{D22FAEB8-4773-4670-88C0-B106F9C732F3}" type="presParOf" srcId="{3E619704-1D74-476A-BCE8-6C86623D25AB}" destId="{DB0F2876-5946-4135-B883-0E132DE3BB81}" srcOrd="4" destOrd="0" presId="urn:microsoft.com/office/officeart/2005/8/layout/bProcess2"/>
    <dgm:cxn modelId="{B75DDA5B-8BBF-4765-B504-2A9F00906973}" type="presParOf" srcId="{DB0F2876-5946-4135-B883-0E132DE3BB81}" destId="{D1058ADA-70CF-452A-8315-3992DE223993}" srcOrd="0" destOrd="0" presId="urn:microsoft.com/office/officeart/2005/8/layout/bProcess2"/>
    <dgm:cxn modelId="{9406893F-CC7B-4E79-BFEA-C8126371F7CE}" type="presParOf" srcId="{DB0F2876-5946-4135-B883-0E132DE3BB81}" destId="{E1F3025B-FE86-45DA-B78E-452F3B7BCB99}" srcOrd="1" destOrd="0" presId="urn:microsoft.com/office/officeart/2005/8/layout/bProcess2"/>
    <dgm:cxn modelId="{ABC63AF0-7CAC-425D-B783-3024624614BB}" type="presParOf" srcId="{3E619704-1D74-476A-BCE8-6C86623D25AB}" destId="{532D1EF3-D619-46C8-89BF-AA6426599C19}" srcOrd="5" destOrd="0" presId="urn:microsoft.com/office/officeart/2005/8/layout/bProcess2"/>
    <dgm:cxn modelId="{B07CB6BD-5E62-4DA2-A66E-6A3D747813D3}" type="presParOf" srcId="{3E619704-1D74-476A-BCE8-6C86623D25AB}" destId="{D61A389F-EBD3-46FC-9CDC-605FA9E0DC8E}" srcOrd="6" destOrd="0" presId="urn:microsoft.com/office/officeart/2005/8/layout/bProcess2"/>
    <dgm:cxn modelId="{3E091141-F69C-4787-A750-E950A4EC588A}" type="presParOf" srcId="{D61A389F-EBD3-46FC-9CDC-605FA9E0DC8E}" destId="{15FDB968-D244-4E6A-ACE1-70D9A50820CA}" srcOrd="0" destOrd="0" presId="urn:microsoft.com/office/officeart/2005/8/layout/bProcess2"/>
    <dgm:cxn modelId="{1B0CE74F-B281-4F7F-B112-6D7BB63864AF}" type="presParOf" srcId="{D61A389F-EBD3-46FC-9CDC-605FA9E0DC8E}" destId="{575C4A12-44F0-46C7-B264-F6FB6C600B7C}" srcOrd="1" destOrd="0" presId="urn:microsoft.com/office/officeart/2005/8/layout/bProcess2"/>
    <dgm:cxn modelId="{D3C7277E-E099-404D-BFCE-6789172AC9C0}" type="presParOf" srcId="{3E619704-1D74-476A-BCE8-6C86623D25AB}" destId="{63FA095B-5231-4E92-9062-D9B7F347E179}" srcOrd="7" destOrd="0" presId="urn:microsoft.com/office/officeart/2005/8/layout/bProcess2"/>
    <dgm:cxn modelId="{56C81886-B873-4FD3-9D01-1B8E030E8B95}" type="presParOf" srcId="{3E619704-1D74-476A-BCE8-6C86623D25AB}" destId="{68AB005D-BB08-4685-9C1A-1A5D3D87759E}" srcOrd="8" destOrd="0" presId="urn:microsoft.com/office/officeart/2005/8/layout/bProcess2"/>
    <dgm:cxn modelId="{796A8F80-9FE6-483E-9A54-2C946DA96ECF}" type="presParOf" srcId="{68AB005D-BB08-4685-9C1A-1A5D3D87759E}" destId="{9F251E0E-573F-4732-AEAC-C379A5A53401}" srcOrd="0" destOrd="0" presId="urn:microsoft.com/office/officeart/2005/8/layout/bProcess2"/>
    <dgm:cxn modelId="{A5DE34E6-EF12-42BD-80A2-59FA6A46D6FA}" type="presParOf" srcId="{68AB005D-BB08-4685-9C1A-1A5D3D87759E}" destId="{647F9E10-9180-4125-82D3-23FBFFFCA4F0}" srcOrd="1" destOrd="0" presId="urn:microsoft.com/office/officeart/2005/8/layout/bProcess2"/>
    <dgm:cxn modelId="{8CD3632F-A25F-41F7-A3FE-82F338CD4D60}" type="presParOf" srcId="{3E619704-1D74-476A-BCE8-6C86623D25AB}" destId="{D4073FB9-4DD1-41CC-B724-FAF4B411B1AB}" srcOrd="9" destOrd="0" presId="urn:microsoft.com/office/officeart/2005/8/layout/bProcess2"/>
    <dgm:cxn modelId="{5D48A0F4-A291-4FB2-9E5A-D8C664F0DB19}" type="presParOf" srcId="{3E619704-1D74-476A-BCE8-6C86623D25AB}" destId="{69E3C89A-0D49-41EF-80F4-2FA0B82E80C6}" srcOrd="10" destOrd="0" presId="urn:microsoft.com/office/officeart/2005/8/layout/bProcess2"/>
    <dgm:cxn modelId="{EB6DEB0B-66FD-44AC-B935-EFC88A4481C8}" type="presParOf" srcId="{69E3C89A-0D49-41EF-80F4-2FA0B82E80C6}" destId="{19F7FBF1-DBB0-48FF-BD39-6BEE91A3B525}" srcOrd="0" destOrd="0" presId="urn:microsoft.com/office/officeart/2005/8/layout/bProcess2"/>
    <dgm:cxn modelId="{CBFEB1F8-A59B-4532-86F8-B1736F0DF88E}" type="presParOf" srcId="{69E3C89A-0D49-41EF-80F4-2FA0B82E80C6}" destId="{C10DEEE6-5539-4F3A-B0DC-BF76E4CC4639}" srcOrd="1" destOrd="0" presId="urn:microsoft.com/office/officeart/2005/8/layout/bProcess2"/>
    <dgm:cxn modelId="{AB999BFD-F7BB-43DD-9A89-4CB24C187B05}" type="presParOf" srcId="{3E619704-1D74-476A-BCE8-6C86623D25AB}" destId="{B0E074B6-B8F7-46D1-8C96-AA8B41311339}" srcOrd="11" destOrd="0" presId="urn:microsoft.com/office/officeart/2005/8/layout/bProcess2"/>
    <dgm:cxn modelId="{CE3BA4C2-8AC0-49F8-B98D-1C1996D55192}" type="presParOf" srcId="{3E619704-1D74-476A-BCE8-6C86623D25AB}" destId="{403BA22F-3752-4FF8-BF23-58C16050BAA3}" srcOrd="12" destOrd="0" presId="urn:microsoft.com/office/officeart/2005/8/layout/bProcess2"/>
    <dgm:cxn modelId="{9F467183-E066-416A-94D0-925D8A98C607}" type="presParOf" srcId="{403BA22F-3752-4FF8-BF23-58C16050BAA3}" destId="{213F897F-3896-45EB-B71E-64C3F13F7AEB}" srcOrd="0" destOrd="0" presId="urn:microsoft.com/office/officeart/2005/8/layout/bProcess2"/>
    <dgm:cxn modelId="{D5D10138-B823-4D88-B9CE-7876627FB154}" type="presParOf" srcId="{403BA22F-3752-4FF8-BF23-58C16050BAA3}" destId="{92DDB02F-1A4E-41A2-96CC-B1225B8856F9}" srcOrd="1" destOrd="0" presId="urn:microsoft.com/office/officeart/2005/8/layout/bProcess2"/>
    <dgm:cxn modelId="{E30A1B80-81FF-4A83-B45F-CDE6BDCA1FDB}" type="presParOf" srcId="{3E619704-1D74-476A-BCE8-6C86623D25AB}" destId="{DDCFE416-4139-4F1E-95C2-55C90A734BD8}" srcOrd="13" destOrd="0" presId="urn:microsoft.com/office/officeart/2005/8/layout/bProcess2"/>
    <dgm:cxn modelId="{DC7A2FAF-27B2-4D53-BBB4-615246E8B404}" type="presParOf" srcId="{3E619704-1D74-476A-BCE8-6C86623D25AB}" destId="{1FEBE373-A1C2-460A-828A-52D052FF20C5}" srcOrd="14" destOrd="0" presId="urn:microsoft.com/office/officeart/2005/8/layout/bProcess2"/>
    <dgm:cxn modelId="{C4996A37-19D9-47D6-B1AA-D1F9150118F3}" type="presParOf" srcId="{1FEBE373-A1C2-460A-828A-52D052FF20C5}" destId="{FCA885C7-71B2-4139-8E15-1DCCD762208A}" srcOrd="0" destOrd="0" presId="urn:microsoft.com/office/officeart/2005/8/layout/bProcess2"/>
    <dgm:cxn modelId="{9EA4578C-6E8F-40B0-BE07-F909AD99394B}" type="presParOf" srcId="{1FEBE373-A1C2-460A-828A-52D052FF20C5}" destId="{EE755A94-DA25-4442-BC97-6EE7A3EAA8E1}" srcOrd="1" destOrd="0" presId="urn:microsoft.com/office/officeart/2005/8/layout/bProcess2"/>
    <dgm:cxn modelId="{339512A6-E788-4AF3-A77F-349878A5E5C4}" type="presParOf" srcId="{3E619704-1D74-476A-BCE8-6C86623D25AB}" destId="{4E22D374-ABE1-4EB5-9EAC-45253FBDBE5F}" srcOrd="15" destOrd="0" presId="urn:microsoft.com/office/officeart/2005/8/layout/bProcess2"/>
    <dgm:cxn modelId="{3FA090EB-B22C-4251-A7F9-43D0D4D4FB75}" type="presParOf" srcId="{3E619704-1D74-476A-BCE8-6C86623D25AB}" destId="{3C044016-1398-4CB2-8A95-B526E36B3B17}" srcOrd="16" destOrd="0" presId="urn:microsoft.com/office/officeart/2005/8/layout/bProcess2"/>
    <dgm:cxn modelId="{A0F71AEF-5440-4BEE-840D-3DC795C3D62D}" type="presParOf" srcId="{3C044016-1398-4CB2-8A95-B526E36B3B17}" destId="{E909CAEB-A8AF-4BEB-97C2-E74BD2B0427C}" srcOrd="0" destOrd="0" presId="urn:microsoft.com/office/officeart/2005/8/layout/bProcess2"/>
    <dgm:cxn modelId="{9B3541BF-B958-4A6A-8120-A0A064C0B70C}" type="presParOf" srcId="{3C044016-1398-4CB2-8A95-B526E36B3B17}" destId="{D066EE02-CE9D-41B5-94E3-E3F2B6089325}" srcOrd="1" destOrd="0" presId="urn:microsoft.com/office/officeart/2005/8/layout/bProcess2"/>
    <dgm:cxn modelId="{232E4D2F-5286-4CAC-BAD1-F183F377AD71}" type="presParOf" srcId="{3E619704-1D74-476A-BCE8-6C86623D25AB}" destId="{4B7DFBDB-5DC0-4D90-A7D3-76D0E947F5BB}" srcOrd="17" destOrd="0" presId="urn:microsoft.com/office/officeart/2005/8/layout/bProcess2"/>
    <dgm:cxn modelId="{770C6889-FE11-4C41-85BA-2940B36890EC}" type="presParOf" srcId="{3E619704-1D74-476A-BCE8-6C86623D25AB}" destId="{F00CC87A-0D66-4792-9F7F-733C0B6B047D}" srcOrd="18" destOrd="0" presId="urn:microsoft.com/office/officeart/2005/8/layout/bProcess2"/>
    <dgm:cxn modelId="{748B8AA5-ADE2-47EF-862C-2E00D5C4439E}" type="presParOf" srcId="{F00CC87A-0D66-4792-9F7F-733C0B6B047D}" destId="{FBCD279D-7333-4384-9EDD-F8B0134AE1DF}" srcOrd="0" destOrd="0" presId="urn:microsoft.com/office/officeart/2005/8/layout/bProcess2"/>
    <dgm:cxn modelId="{FC1E8671-B77B-4F21-8909-B9A48740219F}" type="presParOf" srcId="{F00CC87A-0D66-4792-9F7F-733C0B6B047D}" destId="{5ADDBD7C-33C2-4046-9D1D-94FE8A08650F}" srcOrd="1" destOrd="0" presId="urn:microsoft.com/office/officeart/2005/8/layout/bProcess2"/>
    <dgm:cxn modelId="{6019383C-C876-4527-B476-C42F0EBE4D49}" type="presParOf" srcId="{3E619704-1D74-476A-BCE8-6C86623D25AB}" destId="{D9D63A39-6030-40B8-A0DA-61F5E07CC96C}" srcOrd="19" destOrd="0" presId="urn:microsoft.com/office/officeart/2005/8/layout/bProcess2"/>
    <dgm:cxn modelId="{E236C390-F606-4F80-8B82-FCE18CDE116F}" type="presParOf" srcId="{3E619704-1D74-476A-BCE8-6C86623D25AB}" destId="{F87A0AC4-CED5-498D-8FEA-B138F69860D9}" srcOrd="20" destOrd="0" presId="urn:microsoft.com/office/officeart/2005/8/layout/bProcess2"/>
    <dgm:cxn modelId="{AA6903B5-D689-4AE2-9DD4-308DC9EC1A1D}" type="presParOf" srcId="{F87A0AC4-CED5-498D-8FEA-B138F69860D9}" destId="{301735E3-FD0E-4E68-A3DE-F99DF108EA5E}" srcOrd="0" destOrd="0" presId="urn:microsoft.com/office/officeart/2005/8/layout/bProcess2"/>
    <dgm:cxn modelId="{86FB8E89-04DE-4E1E-909D-025912016B84}" type="presParOf" srcId="{F87A0AC4-CED5-498D-8FEA-B138F69860D9}" destId="{1B293BEE-D21D-45D6-8B4B-F4C5CAACD555}" srcOrd="1" destOrd="0" presId="urn:microsoft.com/office/officeart/2005/8/layout/bProcess2"/>
    <dgm:cxn modelId="{F7E6F683-ED60-4AD8-9F50-9C7B4015604D}" type="presParOf" srcId="{3E619704-1D74-476A-BCE8-6C86623D25AB}" destId="{A13519E4-2219-428C-97F8-2944FD4ABE04}" srcOrd="21" destOrd="0" presId="urn:microsoft.com/office/officeart/2005/8/layout/bProcess2"/>
    <dgm:cxn modelId="{ABBED291-4546-47B4-B456-A6F6E52CC429}" type="presParOf" srcId="{3E619704-1D74-476A-BCE8-6C86623D25AB}" destId="{3608ED4D-7CE7-49F1-8EB8-E4A6B8F10E02}" srcOrd="22" destOrd="0" presId="urn:microsoft.com/office/officeart/2005/8/layout/bProcess2"/>
    <dgm:cxn modelId="{9A09185E-332E-4C8D-A897-CCBBFE0AA26B}" type="presParOf" srcId="{3608ED4D-7CE7-49F1-8EB8-E4A6B8F10E02}" destId="{19FFDB38-722D-4D93-BFE6-B3E1BDAA54D4}" srcOrd="0" destOrd="0" presId="urn:microsoft.com/office/officeart/2005/8/layout/bProcess2"/>
    <dgm:cxn modelId="{52D34E86-BC8F-4F42-8560-775DDA27C9AA}" type="presParOf" srcId="{3608ED4D-7CE7-49F1-8EB8-E4A6B8F10E02}" destId="{E307F195-A501-4016-9AF5-1993C7B715B3}" srcOrd="1" destOrd="0" presId="urn:microsoft.com/office/officeart/2005/8/layout/bProcess2"/>
    <dgm:cxn modelId="{201DC0A7-4E41-4D95-9610-1302B576FF98}" type="presParOf" srcId="{3E619704-1D74-476A-BCE8-6C86623D25AB}" destId="{BDE05FB0-C5CE-4576-A068-B2D5EC8E2B74}" srcOrd="23" destOrd="0" presId="urn:microsoft.com/office/officeart/2005/8/layout/bProcess2"/>
    <dgm:cxn modelId="{6C420CF8-D0BE-4294-8EA3-466F675E496E}" type="presParOf" srcId="{3E619704-1D74-476A-BCE8-6C86623D25AB}" destId="{FF35F2EC-72CA-4117-9788-E71A014D5419}" srcOrd="2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D873529-522B-4CC0-A635-B4751EB594B3}" type="doc">
      <dgm:prSet loTypeId="urn:microsoft.com/office/officeart/2005/8/layout/bProcess2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3B3A24F-75F0-449B-A2F5-F62901FFF043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Alkanes</a:t>
          </a:r>
          <a:endParaRPr lang="en-GB" sz="1600" b="1" dirty="0">
            <a:solidFill>
              <a:schemeClr val="bg1"/>
            </a:solidFill>
          </a:endParaRPr>
        </a:p>
      </dgm:t>
    </dgm:pt>
    <dgm:pt modelId="{15D4DF3A-16D8-402C-A955-51138A4E667D}" type="parTrans" cxnId="{D6D4EB6A-B359-469A-AE8E-5FAAC1BFB14C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1705D001-2522-4BBA-96B9-F1F583D5379F}" type="sibTrans" cxnId="{D6D4EB6A-B359-469A-AE8E-5FAAC1BFB14C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68207652-EB31-428E-93AA-3C15A4FBA189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Alcohols</a:t>
          </a:r>
          <a:endParaRPr lang="en-GB" sz="1600" b="1" dirty="0">
            <a:solidFill>
              <a:schemeClr val="bg1"/>
            </a:solidFill>
          </a:endParaRPr>
        </a:p>
      </dgm:t>
    </dgm:pt>
    <dgm:pt modelId="{02655531-2036-4ABA-A26E-A6B11D45D08E}" type="parTrans" cxnId="{1DEE8534-A0E1-428B-9D04-08956B66F66E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4A2823A0-76A3-4153-8C80-E2CAF6577BDC}" type="sibTrans" cxnId="{1DEE8534-A0E1-428B-9D04-08956B66F66E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147654A4-40EC-4351-A82C-BEF1DE7F0820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Carboxylic Acids</a:t>
          </a:r>
          <a:endParaRPr lang="en-GB" sz="1600" b="1" dirty="0">
            <a:solidFill>
              <a:schemeClr val="bg1"/>
            </a:solidFill>
          </a:endParaRPr>
        </a:p>
      </dgm:t>
    </dgm:pt>
    <dgm:pt modelId="{A3EAAA69-118D-4224-A777-1CFDD81AFFB5}" type="parTrans" cxnId="{782147BB-9529-4CAF-A00C-3D30FE193D0C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C8294B4B-8E82-4B44-A3D6-475FFA3C31A2}" type="sibTrans" cxnId="{782147BB-9529-4CAF-A00C-3D30FE193D0C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A731CC01-BE92-4C27-AC1B-6BFF705B80FE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Energy Changes</a:t>
          </a:r>
          <a:endParaRPr lang="en-GB" sz="1600" b="1" dirty="0">
            <a:solidFill>
              <a:schemeClr val="bg1"/>
            </a:solidFill>
          </a:endParaRPr>
        </a:p>
      </dgm:t>
    </dgm:pt>
    <dgm:pt modelId="{43798642-CAD2-4E6B-A982-C080FB6B1732}" type="parTrans" cxnId="{1221BAF6-0864-47DF-99E7-DA42A6A2ACF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2B751E8E-67D9-44C5-AD23-9EC71A7EC1B8}" type="sibTrans" cxnId="{1221BAF6-0864-47DF-99E7-DA42A6A2ACF0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13F1390D-DE5A-4255-87BF-CF38A6F5B342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Fats and Oils</a:t>
          </a:r>
          <a:endParaRPr lang="en-GB" sz="1600" b="1" dirty="0">
            <a:solidFill>
              <a:schemeClr val="bg1"/>
            </a:solidFill>
          </a:endParaRPr>
        </a:p>
      </dgm:t>
    </dgm:pt>
    <dgm:pt modelId="{B950A00E-668B-43CD-B216-5961CCB959AD}" type="parTrans" cxnId="{72A08969-1927-49EF-A630-D1059768564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58C0FBD7-FA5F-41C2-9E6C-2224C65E2BA3}" type="sibTrans" cxnId="{72A08969-1927-49EF-A630-D1059768564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9EB1AAE2-2BE8-4F94-AE45-DD4C1E6ED27B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Esters</a:t>
          </a:r>
          <a:endParaRPr lang="en-GB" sz="1600" b="1" dirty="0">
            <a:solidFill>
              <a:schemeClr val="bg1"/>
            </a:solidFill>
          </a:endParaRPr>
        </a:p>
      </dgm:t>
    </dgm:pt>
    <dgm:pt modelId="{BB21A63F-A325-4FED-84AC-2B28A088D2A5}" type="parTrans" cxnId="{B64A5FDA-3645-4C54-A14C-5D09FF76595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52F3E7C-C82B-4072-9C58-E9B21DFF10A8}" type="sibTrans" cxnId="{B64A5FDA-3645-4C54-A14C-5D09FF76595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0BFB59AF-B1A9-4DDD-BE4F-57ABAFE5EC73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Equilibrium</a:t>
          </a:r>
          <a:endParaRPr lang="en-GB" sz="1600" b="1" dirty="0">
            <a:solidFill>
              <a:schemeClr val="bg1"/>
            </a:solidFill>
          </a:endParaRPr>
        </a:p>
      </dgm:t>
    </dgm:pt>
    <dgm:pt modelId="{D035B334-934B-404A-B80D-93DBEFD91F71}" type="parTrans" cxnId="{1FC220DD-E486-45F2-8BED-FF1628EB67FB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EBD982F2-65A1-4655-A933-210433389F61}" type="sibTrans" cxnId="{1FC220DD-E486-45F2-8BED-FF1628EB67FB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A4211D73-E69B-4712-8D60-07B2D2326FE0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Chromotography</a:t>
          </a:r>
          <a:endParaRPr lang="en-GB" sz="1600" b="1" dirty="0">
            <a:solidFill>
              <a:schemeClr val="bg1"/>
            </a:solidFill>
          </a:endParaRPr>
        </a:p>
      </dgm:t>
    </dgm:pt>
    <dgm:pt modelId="{E11627AB-46D7-4D8C-AD85-B9E965FA84AB}" type="parTrans" cxnId="{7ACF1B68-D57A-47DD-A0DC-24885F4A30AA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FB15532-74AC-4853-89EC-743FA64BDE27}" type="sibTrans" cxnId="{7ACF1B68-D57A-47DD-A0DC-24885F4A30AA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58797FA8-9A01-4AAF-BE8A-A23AD29617A2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Atom Economy</a:t>
          </a:r>
          <a:endParaRPr lang="en-GB" sz="1600" b="1" dirty="0">
            <a:solidFill>
              <a:schemeClr val="bg1"/>
            </a:solidFill>
          </a:endParaRPr>
        </a:p>
      </dgm:t>
    </dgm:pt>
    <dgm:pt modelId="{F9618130-3C04-4FB4-8F0A-3DDEB88B9E94}" type="parTrans" cxnId="{A39A871D-533F-43AB-83B3-EA933CB82F7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C961D818-8296-47CC-81B9-3C9776B4B1D0}" type="sibTrans" cxnId="{A39A871D-533F-43AB-83B3-EA933CB82F7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8650A694-291D-4855-9705-B476EB261BC4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Gas Chromotography</a:t>
          </a:r>
          <a:endParaRPr lang="en-GB" sz="1600" b="1" dirty="0">
            <a:solidFill>
              <a:schemeClr val="bg1"/>
            </a:solidFill>
          </a:endParaRPr>
        </a:p>
      </dgm:t>
    </dgm:pt>
    <dgm:pt modelId="{3AB18BFF-D498-4D84-9EB1-504883402DB2}" type="parTrans" cxnId="{7A0EB34A-8786-4D5A-B70C-AA3ED75DC20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66A1EC02-4E89-4CBD-A39E-5613041C13A1}" type="sibTrans" cxnId="{7A0EB34A-8786-4D5A-B70C-AA3ED75DC200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0DB185CD-C0CA-4221-8A87-FF4ED73732AA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Titrations</a:t>
          </a:r>
          <a:endParaRPr lang="en-GB" sz="1600" b="1" dirty="0">
            <a:solidFill>
              <a:schemeClr val="bg1"/>
            </a:solidFill>
          </a:endParaRPr>
        </a:p>
      </dgm:t>
    </dgm:pt>
    <dgm:pt modelId="{A3A7AF70-9339-4408-80C5-71365D3BCAF2}" type="parTrans" cxnId="{FC14E116-E160-4EEC-83DC-A9E1FFA20B84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57B5B219-402F-4348-AC21-BB7331C9CD6F}" type="sibTrans" cxnId="{FC14E116-E160-4EEC-83DC-A9E1FFA20B84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585D0007-5196-4042-8881-84F5C609F2E8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Catalysts</a:t>
          </a:r>
          <a:endParaRPr lang="en-GB" sz="1600" b="1" dirty="0">
            <a:solidFill>
              <a:schemeClr val="bg1"/>
            </a:solidFill>
          </a:endParaRPr>
        </a:p>
      </dgm:t>
    </dgm:pt>
    <dgm:pt modelId="{3AEC7C3F-082F-46BA-81FE-5EE1454535C1}" type="parTrans" cxnId="{E2D697B8-C7D1-4D41-86F5-2832C4F3D384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7463FAEC-41BA-4C8D-BBBC-7B04A95922EF}" type="sibTrans" cxnId="{E2D697B8-C7D1-4D41-86F5-2832C4F3D384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34D78D11-9834-4F3D-BF77-9F5EC1295E15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Green Chemistry</a:t>
          </a:r>
          <a:endParaRPr lang="en-GB" sz="1600" b="1" dirty="0">
            <a:solidFill>
              <a:schemeClr val="bg1"/>
            </a:solidFill>
          </a:endParaRPr>
        </a:p>
      </dgm:t>
    </dgm:pt>
    <dgm:pt modelId="{40D502B5-DA8F-486C-B27E-25BEB7C61B4A}" type="parTrans" cxnId="{B1F2C687-7D42-4782-93CD-F119803D946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7C3D318-89CA-4D72-89AC-497C2A16CF22}" type="sibTrans" cxnId="{B1F2C687-7D42-4782-93CD-F119803D946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3E619704-1D74-476A-BCE8-6C86623D25AB}" type="pres">
      <dgm:prSet presAssocID="{4D873529-522B-4CC0-A635-B4751EB594B3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5639C8A3-44C4-4A7D-91D2-AEECE3A9DBED}" type="pres">
      <dgm:prSet presAssocID="{A3B3A24F-75F0-449B-A2F5-F62901FFF043}" presName="firstNode" presStyleLbl="node1" presStyleIdx="0" presStyleCnt="13" custLinFactNeighborX="-2082" custLinFactNeighborY="-1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433E71-678D-461F-A0C5-433D80A2446D}" type="pres">
      <dgm:prSet presAssocID="{1705D001-2522-4BBA-96B9-F1F583D5379F}" presName="sibTrans" presStyleLbl="sibTrans2D1" presStyleIdx="0" presStyleCnt="12"/>
      <dgm:spPr/>
      <dgm:t>
        <a:bodyPr/>
        <a:lstStyle/>
        <a:p>
          <a:endParaRPr lang="en-GB"/>
        </a:p>
      </dgm:t>
    </dgm:pt>
    <dgm:pt modelId="{29F86BBE-739F-422F-A29A-4D8795EECE5A}" type="pres">
      <dgm:prSet presAssocID="{68207652-EB31-428E-93AA-3C15A4FBA189}" presName="middleNode" presStyleCnt="0"/>
      <dgm:spPr/>
    </dgm:pt>
    <dgm:pt modelId="{02761E5A-9079-47E0-BA2C-8B66C5C43331}" type="pres">
      <dgm:prSet presAssocID="{68207652-EB31-428E-93AA-3C15A4FBA189}" presName="padding" presStyleLbl="node1" presStyleIdx="0" presStyleCnt="13"/>
      <dgm:spPr/>
    </dgm:pt>
    <dgm:pt modelId="{B92049FE-BC1A-4941-8CCB-FE0480827DF3}" type="pres">
      <dgm:prSet presAssocID="{68207652-EB31-428E-93AA-3C15A4FBA189}" presName="shape" presStyleLbl="node1" presStyleIdx="1" presStyleCnt="13" custScaleX="153358" custScaleY="1616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2D4828-9235-483D-A101-E50EF30EF38F}" type="pres">
      <dgm:prSet presAssocID="{4A2823A0-76A3-4153-8C80-E2CAF6577BDC}" presName="sibTrans" presStyleLbl="sibTrans2D1" presStyleIdx="1" presStyleCnt="12"/>
      <dgm:spPr/>
      <dgm:t>
        <a:bodyPr/>
        <a:lstStyle/>
        <a:p>
          <a:endParaRPr lang="en-GB"/>
        </a:p>
      </dgm:t>
    </dgm:pt>
    <dgm:pt modelId="{DB0F2876-5946-4135-B883-0E132DE3BB81}" type="pres">
      <dgm:prSet presAssocID="{147654A4-40EC-4351-A82C-BEF1DE7F0820}" presName="middleNode" presStyleCnt="0"/>
      <dgm:spPr/>
    </dgm:pt>
    <dgm:pt modelId="{D1058ADA-70CF-452A-8315-3992DE223993}" type="pres">
      <dgm:prSet presAssocID="{147654A4-40EC-4351-A82C-BEF1DE7F0820}" presName="padding" presStyleLbl="node1" presStyleIdx="1" presStyleCnt="13"/>
      <dgm:spPr/>
    </dgm:pt>
    <dgm:pt modelId="{E1F3025B-FE86-45DA-B78E-452F3B7BCB99}" type="pres">
      <dgm:prSet presAssocID="{147654A4-40EC-4351-A82C-BEF1DE7F0820}" presName="shape" presStyleLbl="node1" presStyleIdx="2" presStyleCnt="13" custScaleX="153358" custScaleY="1449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2D1EF3-D619-46C8-89BF-AA6426599C19}" type="pres">
      <dgm:prSet presAssocID="{C8294B4B-8E82-4B44-A3D6-475FFA3C31A2}" presName="sibTrans" presStyleLbl="sibTrans2D1" presStyleIdx="2" presStyleCnt="12"/>
      <dgm:spPr/>
      <dgm:t>
        <a:bodyPr/>
        <a:lstStyle/>
        <a:p>
          <a:endParaRPr lang="en-GB"/>
        </a:p>
      </dgm:t>
    </dgm:pt>
    <dgm:pt modelId="{D61A389F-EBD3-46FC-9CDC-605FA9E0DC8E}" type="pres">
      <dgm:prSet presAssocID="{A731CC01-BE92-4C27-AC1B-6BFF705B80FE}" presName="middleNode" presStyleCnt="0"/>
      <dgm:spPr/>
    </dgm:pt>
    <dgm:pt modelId="{15FDB968-D244-4E6A-ACE1-70D9A50820CA}" type="pres">
      <dgm:prSet presAssocID="{A731CC01-BE92-4C27-AC1B-6BFF705B80FE}" presName="padding" presStyleLbl="node1" presStyleIdx="2" presStyleCnt="13"/>
      <dgm:spPr/>
    </dgm:pt>
    <dgm:pt modelId="{575C4A12-44F0-46C7-B264-F6FB6C600B7C}" type="pres">
      <dgm:prSet presAssocID="{A731CC01-BE92-4C27-AC1B-6BFF705B80FE}" presName="shape" presStyleLbl="node1" presStyleIdx="3" presStyleCnt="13" custScaleX="153233" custScaleY="1503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FA095B-5231-4E92-9062-D9B7F347E179}" type="pres">
      <dgm:prSet presAssocID="{2B751E8E-67D9-44C5-AD23-9EC71A7EC1B8}" presName="sibTrans" presStyleLbl="sibTrans2D1" presStyleIdx="3" presStyleCnt="12"/>
      <dgm:spPr/>
      <dgm:t>
        <a:bodyPr/>
        <a:lstStyle/>
        <a:p>
          <a:endParaRPr lang="en-GB"/>
        </a:p>
      </dgm:t>
    </dgm:pt>
    <dgm:pt modelId="{68AB005D-BB08-4685-9C1A-1A5D3D87759E}" type="pres">
      <dgm:prSet presAssocID="{13F1390D-DE5A-4255-87BF-CF38A6F5B342}" presName="middleNode" presStyleCnt="0"/>
      <dgm:spPr/>
    </dgm:pt>
    <dgm:pt modelId="{9F251E0E-573F-4732-AEAC-C379A5A53401}" type="pres">
      <dgm:prSet presAssocID="{13F1390D-DE5A-4255-87BF-CF38A6F5B342}" presName="padding" presStyleLbl="node1" presStyleIdx="3" presStyleCnt="13"/>
      <dgm:spPr/>
    </dgm:pt>
    <dgm:pt modelId="{647F9E10-9180-4125-82D3-23FBFFFCA4F0}" type="pres">
      <dgm:prSet presAssocID="{13F1390D-DE5A-4255-87BF-CF38A6F5B342}" presName="shape" presStyleLbl="node1" presStyleIdx="4" presStyleCnt="13" custScaleX="156181" custScaleY="1488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073FB9-4DD1-41CC-B724-FAF4B411B1AB}" type="pres">
      <dgm:prSet presAssocID="{58C0FBD7-FA5F-41C2-9E6C-2224C65E2BA3}" presName="sibTrans" presStyleLbl="sibTrans2D1" presStyleIdx="4" presStyleCnt="12"/>
      <dgm:spPr/>
      <dgm:t>
        <a:bodyPr/>
        <a:lstStyle/>
        <a:p>
          <a:endParaRPr lang="en-GB"/>
        </a:p>
      </dgm:t>
    </dgm:pt>
    <dgm:pt modelId="{69E3C89A-0D49-41EF-80F4-2FA0B82E80C6}" type="pres">
      <dgm:prSet presAssocID="{9EB1AAE2-2BE8-4F94-AE45-DD4C1E6ED27B}" presName="middleNode" presStyleCnt="0"/>
      <dgm:spPr/>
    </dgm:pt>
    <dgm:pt modelId="{19F7FBF1-DBB0-48FF-BD39-6BEE91A3B525}" type="pres">
      <dgm:prSet presAssocID="{9EB1AAE2-2BE8-4F94-AE45-DD4C1E6ED27B}" presName="padding" presStyleLbl="node1" presStyleIdx="4" presStyleCnt="13"/>
      <dgm:spPr/>
    </dgm:pt>
    <dgm:pt modelId="{C10DEEE6-5539-4F3A-B0DC-BF76E4CC4639}" type="pres">
      <dgm:prSet presAssocID="{9EB1AAE2-2BE8-4F94-AE45-DD4C1E6ED27B}" presName="shape" presStyleLbl="node1" presStyleIdx="5" presStyleCnt="13" custScaleX="170189" custScaleY="1619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E074B6-B8F7-46D1-8C96-AA8B41311339}" type="pres">
      <dgm:prSet presAssocID="{B52F3E7C-C82B-4072-9C58-E9B21DFF10A8}" presName="sibTrans" presStyleLbl="sibTrans2D1" presStyleIdx="5" presStyleCnt="12"/>
      <dgm:spPr/>
      <dgm:t>
        <a:bodyPr/>
        <a:lstStyle/>
        <a:p>
          <a:endParaRPr lang="en-GB"/>
        </a:p>
      </dgm:t>
    </dgm:pt>
    <dgm:pt modelId="{403BA22F-3752-4FF8-BF23-58C16050BAA3}" type="pres">
      <dgm:prSet presAssocID="{0BFB59AF-B1A9-4DDD-BE4F-57ABAFE5EC73}" presName="middleNode" presStyleCnt="0"/>
      <dgm:spPr/>
    </dgm:pt>
    <dgm:pt modelId="{213F897F-3896-45EB-B71E-64C3F13F7AEB}" type="pres">
      <dgm:prSet presAssocID="{0BFB59AF-B1A9-4DDD-BE4F-57ABAFE5EC73}" presName="padding" presStyleLbl="node1" presStyleIdx="5" presStyleCnt="13"/>
      <dgm:spPr/>
    </dgm:pt>
    <dgm:pt modelId="{92DDB02F-1A4E-41A2-96CC-B1225B8856F9}" type="pres">
      <dgm:prSet presAssocID="{0BFB59AF-B1A9-4DDD-BE4F-57ABAFE5EC73}" presName="shape" presStyleLbl="node1" presStyleIdx="6" presStyleCnt="13" custScaleX="215032" custScaleY="1425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CFE416-4139-4F1E-95C2-55C90A734BD8}" type="pres">
      <dgm:prSet presAssocID="{EBD982F2-65A1-4655-A933-210433389F61}" presName="sibTrans" presStyleLbl="sibTrans2D1" presStyleIdx="6" presStyleCnt="12"/>
      <dgm:spPr/>
      <dgm:t>
        <a:bodyPr/>
        <a:lstStyle/>
        <a:p>
          <a:endParaRPr lang="en-GB"/>
        </a:p>
      </dgm:t>
    </dgm:pt>
    <dgm:pt modelId="{1FEBE373-A1C2-460A-828A-52D052FF20C5}" type="pres">
      <dgm:prSet presAssocID="{A4211D73-E69B-4712-8D60-07B2D2326FE0}" presName="middleNode" presStyleCnt="0"/>
      <dgm:spPr/>
    </dgm:pt>
    <dgm:pt modelId="{FCA885C7-71B2-4139-8E15-1DCCD762208A}" type="pres">
      <dgm:prSet presAssocID="{A4211D73-E69B-4712-8D60-07B2D2326FE0}" presName="padding" presStyleLbl="node1" presStyleIdx="6" presStyleCnt="13"/>
      <dgm:spPr/>
    </dgm:pt>
    <dgm:pt modelId="{EE755A94-DA25-4442-BC97-6EE7A3EAA8E1}" type="pres">
      <dgm:prSet presAssocID="{A4211D73-E69B-4712-8D60-07B2D2326FE0}" presName="shape" presStyleLbl="node1" presStyleIdx="7" presStyleCnt="13" custScaleX="251892" custScaleY="1616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22D374-ABE1-4EB5-9EAC-45253FBDBE5F}" type="pres">
      <dgm:prSet presAssocID="{BFB15532-74AC-4853-89EC-743FA64BDE27}" presName="sibTrans" presStyleLbl="sibTrans2D1" presStyleIdx="7" presStyleCnt="12"/>
      <dgm:spPr/>
      <dgm:t>
        <a:bodyPr/>
        <a:lstStyle/>
        <a:p>
          <a:endParaRPr lang="en-GB"/>
        </a:p>
      </dgm:t>
    </dgm:pt>
    <dgm:pt modelId="{3C044016-1398-4CB2-8A95-B526E36B3B17}" type="pres">
      <dgm:prSet presAssocID="{8650A694-291D-4855-9705-B476EB261BC4}" presName="middleNode" presStyleCnt="0"/>
      <dgm:spPr/>
    </dgm:pt>
    <dgm:pt modelId="{E909CAEB-A8AF-4BEB-97C2-E74BD2B0427C}" type="pres">
      <dgm:prSet presAssocID="{8650A694-291D-4855-9705-B476EB261BC4}" presName="padding" presStyleLbl="node1" presStyleIdx="7" presStyleCnt="13"/>
      <dgm:spPr/>
    </dgm:pt>
    <dgm:pt modelId="{D066EE02-CE9D-41B5-94E3-E3F2B6089325}" type="pres">
      <dgm:prSet presAssocID="{8650A694-291D-4855-9705-B476EB261BC4}" presName="shape" presStyleLbl="node1" presStyleIdx="8" presStyleCnt="13" custScaleX="261132" custScaleY="1478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7DFBDB-5DC0-4D90-A7D3-76D0E947F5BB}" type="pres">
      <dgm:prSet presAssocID="{66A1EC02-4E89-4CBD-A39E-5613041C13A1}" presName="sibTrans" presStyleLbl="sibTrans2D1" presStyleIdx="8" presStyleCnt="12"/>
      <dgm:spPr/>
      <dgm:t>
        <a:bodyPr/>
        <a:lstStyle/>
        <a:p>
          <a:endParaRPr lang="en-GB"/>
        </a:p>
      </dgm:t>
    </dgm:pt>
    <dgm:pt modelId="{F00CC87A-0D66-4792-9F7F-733C0B6B047D}" type="pres">
      <dgm:prSet presAssocID="{0DB185CD-C0CA-4221-8A87-FF4ED73732AA}" presName="middleNode" presStyleCnt="0"/>
      <dgm:spPr/>
    </dgm:pt>
    <dgm:pt modelId="{FBCD279D-7333-4384-9EDD-F8B0134AE1DF}" type="pres">
      <dgm:prSet presAssocID="{0DB185CD-C0CA-4221-8A87-FF4ED73732AA}" presName="padding" presStyleLbl="node1" presStyleIdx="8" presStyleCnt="13"/>
      <dgm:spPr/>
    </dgm:pt>
    <dgm:pt modelId="{5ADDBD7C-33C2-4046-9D1D-94FE8A08650F}" type="pres">
      <dgm:prSet presAssocID="{0DB185CD-C0CA-4221-8A87-FF4ED73732AA}" presName="shape" presStyleLbl="node1" presStyleIdx="9" presStyleCnt="13" custScaleX="241060" custScaleY="1340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D63A39-6030-40B8-A0DA-61F5E07CC96C}" type="pres">
      <dgm:prSet presAssocID="{57B5B219-402F-4348-AC21-BB7331C9CD6F}" presName="sibTrans" presStyleLbl="sibTrans2D1" presStyleIdx="9" presStyleCnt="12"/>
      <dgm:spPr/>
      <dgm:t>
        <a:bodyPr/>
        <a:lstStyle/>
        <a:p>
          <a:endParaRPr lang="en-GB"/>
        </a:p>
      </dgm:t>
    </dgm:pt>
    <dgm:pt modelId="{F87A0AC4-CED5-498D-8FEA-B138F69860D9}" type="pres">
      <dgm:prSet presAssocID="{585D0007-5196-4042-8881-84F5C609F2E8}" presName="middleNode" presStyleCnt="0"/>
      <dgm:spPr/>
    </dgm:pt>
    <dgm:pt modelId="{301735E3-FD0E-4E68-A3DE-F99DF108EA5E}" type="pres">
      <dgm:prSet presAssocID="{585D0007-5196-4042-8881-84F5C609F2E8}" presName="padding" presStyleLbl="node1" presStyleIdx="9" presStyleCnt="13"/>
      <dgm:spPr/>
    </dgm:pt>
    <dgm:pt modelId="{1B293BEE-D21D-45D6-8B4B-F4C5CAACD555}" type="pres">
      <dgm:prSet presAssocID="{585D0007-5196-4042-8881-84F5C609F2E8}" presName="shape" presStyleLbl="node1" presStyleIdx="10" presStyleCnt="13" custScaleX="161678" custScaleY="1503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3519E4-2219-428C-97F8-2944FD4ABE04}" type="pres">
      <dgm:prSet presAssocID="{7463FAEC-41BA-4C8D-BBBC-7B04A95922EF}" presName="sibTrans" presStyleLbl="sibTrans2D1" presStyleIdx="10" presStyleCnt="12"/>
      <dgm:spPr/>
      <dgm:t>
        <a:bodyPr/>
        <a:lstStyle/>
        <a:p>
          <a:endParaRPr lang="en-GB"/>
        </a:p>
      </dgm:t>
    </dgm:pt>
    <dgm:pt modelId="{3608ED4D-7CE7-49F1-8EB8-E4A6B8F10E02}" type="pres">
      <dgm:prSet presAssocID="{34D78D11-9834-4F3D-BF77-9F5EC1295E15}" presName="middleNode" presStyleCnt="0"/>
      <dgm:spPr/>
    </dgm:pt>
    <dgm:pt modelId="{19FFDB38-722D-4D93-BFE6-B3E1BDAA54D4}" type="pres">
      <dgm:prSet presAssocID="{34D78D11-9834-4F3D-BF77-9F5EC1295E15}" presName="padding" presStyleLbl="node1" presStyleIdx="10" presStyleCnt="13"/>
      <dgm:spPr/>
    </dgm:pt>
    <dgm:pt modelId="{E307F195-A501-4016-9AF5-1993C7B715B3}" type="pres">
      <dgm:prSet presAssocID="{34D78D11-9834-4F3D-BF77-9F5EC1295E15}" presName="shape" presStyleLbl="node1" presStyleIdx="11" presStyleCnt="13" custScaleX="229462" custScaleY="1486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E05FB0-C5CE-4576-A068-B2D5EC8E2B74}" type="pres">
      <dgm:prSet presAssocID="{B7C3D318-89CA-4D72-89AC-497C2A16CF22}" presName="sibTrans" presStyleLbl="sibTrans2D1" presStyleIdx="11" presStyleCnt="12"/>
      <dgm:spPr/>
      <dgm:t>
        <a:bodyPr/>
        <a:lstStyle/>
        <a:p>
          <a:endParaRPr lang="en-GB"/>
        </a:p>
      </dgm:t>
    </dgm:pt>
    <dgm:pt modelId="{FF35F2EC-72CA-4117-9788-E71A014D5419}" type="pres">
      <dgm:prSet presAssocID="{58797FA8-9A01-4AAF-BE8A-A23AD29617A2}" presName="last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82147BB-9529-4CAF-A00C-3D30FE193D0C}" srcId="{4D873529-522B-4CC0-A635-B4751EB594B3}" destId="{147654A4-40EC-4351-A82C-BEF1DE7F0820}" srcOrd="2" destOrd="0" parTransId="{A3EAAA69-118D-4224-A777-1CFDD81AFFB5}" sibTransId="{C8294B4B-8E82-4B44-A3D6-475FFA3C31A2}"/>
    <dgm:cxn modelId="{0569C904-1820-4EE5-A79F-F2558F599AE7}" type="presOf" srcId="{4A2823A0-76A3-4153-8C80-E2CAF6577BDC}" destId="{472D4828-9235-483D-A101-E50EF30EF38F}" srcOrd="0" destOrd="0" presId="urn:microsoft.com/office/officeart/2005/8/layout/bProcess2"/>
    <dgm:cxn modelId="{B8668755-6CDB-4155-A661-5ECB587409C0}" type="presOf" srcId="{A4211D73-E69B-4712-8D60-07B2D2326FE0}" destId="{EE755A94-DA25-4442-BC97-6EE7A3EAA8E1}" srcOrd="0" destOrd="0" presId="urn:microsoft.com/office/officeart/2005/8/layout/bProcess2"/>
    <dgm:cxn modelId="{97D9A122-CB6F-4BD9-9E68-AD695C9BAB8C}" type="presOf" srcId="{EBD982F2-65A1-4655-A933-210433389F61}" destId="{DDCFE416-4139-4F1E-95C2-55C90A734BD8}" srcOrd="0" destOrd="0" presId="urn:microsoft.com/office/officeart/2005/8/layout/bProcess2"/>
    <dgm:cxn modelId="{6F1973E4-5215-4193-9F23-91ACF79274E1}" type="presOf" srcId="{7463FAEC-41BA-4C8D-BBBC-7B04A95922EF}" destId="{A13519E4-2219-428C-97F8-2944FD4ABE04}" srcOrd="0" destOrd="0" presId="urn:microsoft.com/office/officeart/2005/8/layout/bProcess2"/>
    <dgm:cxn modelId="{DBA0B018-FAC1-4D86-AA1C-983F15D4F59C}" type="presOf" srcId="{147654A4-40EC-4351-A82C-BEF1DE7F0820}" destId="{E1F3025B-FE86-45DA-B78E-452F3B7BCB99}" srcOrd="0" destOrd="0" presId="urn:microsoft.com/office/officeart/2005/8/layout/bProcess2"/>
    <dgm:cxn modelId="{A39A871D-533F-43AB-83B3-EA933CB82F70}" srcId="{4D873529-522B-4CC0-A635-B4751EB594B3}" destId="{58797FA8-9A01-4AAF-BE8A-A23AD29617A2}" srcOrd="12" destOrd="0" parTransId="{F9618130-3C04-4FB4-8F0A-3DDEB88B9E94}" sibTransId="{C961D818-8296-47CC-81B9-3C9776B4B1D0}"/>
    <dgm:cxn modelId="{B64A5FDA-3645-4C54-A14C-5D09FF765952}" srcId="{4D873529-522B-4CC0-A635-B4751EB594B3}" destId="{9EB1AAE2-2BE8-4F94-AE45-DD4C1E6ED27B}" srcOrd="5" destOrd="0" parTransId="{BB21A63F-A325-4FED-84AC-2B28A088D2A5}" sibTransId="{B52F3E7C-C82B-4072-9C58-E9B21DFF10A8}"/>
    <dgm:cxn modelId="{9D43E86C-2365-4A9F-9CD4-594FE835AC30}" type="presOf" srcId="{0DB185CD-C0CA-4221-8A87-FF4ED73732AA}" destId="{5ADDBD7C-33C2-4046-9D1D-94FE8A08650F}" srcOrd="0" destOrd="0" presId="urn:microsoft.com/office/officeart/2005/8/layout/bProcess2"/>
    <dgm:cxn modelId="{56A38BDC-C015-40CC-BA13-DD8C40BCF344}" type="presOf" srcId="{2B751E8E-67D9-44C5-AD23-9EC71A7EC1B8}" destId="{63FA095B-5231-4E92-9062-D9B7F347E179}" srcOrd="0" destOrd="0" presId="urn:microsoft.com/office/officeart/2005/8/layout/bProcess2"/>
    <dgm:cxn modelId="{EEC91ECC-7D43-4F2D-AABB-A5D6C2927084}" type="presOf" srcId="{B52F3E7C-C82B-4072-9C58-E9B21DFF10A8}" destId="{B0E074B6-B8F7-46D1-8C96-AA8B41311339}" srcOrd="0" destOrd="0" presId="urn:microsoft.com/office/officeart/2005/8/layout/bProcess2"/>
    <dgm:cxn modelId="{D6D4EB6A-B359-469A-AE8E-5FAAC1BFB14C}" srcId="{4D873529-522B-4CC0-A635-B4751EB594B3}" destId="{A3B3A24F-75F0-449B-A2F5-F62901FFF043}" srcOrd="0" destOrd="0" parTransId="{15D4DF3A-16D8-402C-A955-51138A4E667D}" sibTransId="{1705D001-2522-4BBA-96B9-F1F583D5379F}"/>
    <dgm:cxn modelId="{1DEE8534-A0E1-428B-9D04-08956B66F66E}" srcId="{4D873529-522B-4CC0-A635-B4751EB594B3}" destId="{68207652-EB31-428E-93AA-3C15A4FBA189}" srcOrd="1" destOrd="0" parTransId="{02655531-2036-4ABA-A26E-A6B11D45D08E}" sibTransId="{4A2823A0-76A3-4153-8C80-E2CAF6577BDC}"/>
    <dgm:cxn modelId="{2FBD00E4-1F61-4868-8879-38426BEF9E2A}" type="presOf" srcId="{A731CC01-BE92-4C27-AC1B-6BFF705B80FE}" destId="{575C4A12-44F0-46C7-B264-F6FB6C600B7C}" srcOrd="0" destOrd="0" presId="urn:microsoft.com/office/officeart/2005/8/layout/bProcess2"/>
    <dgm:cxn modelId="{7ACF1B68-D57A-47DD-A0DC-24885F4A30AA}" srcId="{4D873529-522B-4CC0-A635-B4751EB594B3}" destId="{A4211D73-E69B-4712-8D60-07B2D2326FE0}" srcOrd="7" destOrd="0" parTransId="{E11627AB-46D7-4D8C-AD85-B9E965FA84AB}" sibTransId="{BFB15532-74AC-4853-89EC-743FA64BDE27}"/>
    <dgm:cxn modelId="{B1F2C687-7D42-4782-93CD-F119803D9462}" srcId="{4D873529-522B-4CC0-A635-B4751EB594B3}" destId="{34D78D11-9834-4F3D-BF77-9F5EC1295E15}" srcOrd="11" destOrd="0" parTransId="{40D502B5-DA8F-486C-B27E-25BEB7C61B4A}" sibTransId="{B7C3D318-89CA-4D72-89AC-497C2A16CF22}"/>
    <dgm:cxn modelId="{72A08969-1927-49EF-A630-D10597685642}" srcId="{4D873529-522B-4CC0-A635-B4751EB594B3}" destId="{13F1390D-DE5A-4255-87BF-CF38A6F5B342}" srcOrd="4" destOrd="0" parTransId="{B950A00E-668B-43CD-B216-5961CCB959AD}" sibTransId="{58C0FBD7-FA5F-41C2-9E6C-2224C65E2BA3}"/>
    <dgm:cxn modelId="{225F45F5-9BE2-49C0-9801-E2115361582E}" type="presOf" srcId="{58797FA8-9A01-4AAF-BE8A-A23AD29617A2}" destId="{FF35F2EC-72CA-4117-9788-E71A014D5419}" srcOrd="0" destOrd="0" presId="urn:microsoft.com/office/officeart/2005/8/layout/bProcess2"/>
    <dgm:cxn modelId="{DA5246AB-C165-4768-9548-F4B835DD20B4}" type="presOf" srcId="{66A1EC02-4E89-4CBD-A39E-5613041C13A1}" destId="{4B7DFBDB-5DC0-4D90-A7D3-76D0E947F5BB}" srcOrd="0" destOrd="0" presId="urn:microsoft.com/office/officeart/2005/8/layout/bProcess2"/>
    <dgm:cxn modelId="{9BB0A6E5-62D4-4326-BC5C-36022A013D6A}" type="presOf" srcId="{34D78D11-9834-4F3D-BF77-9F5EC1295E15}" destId="{E307F195-A501-4016-9AF5-1993C7B715B3}" srcOrd="0" destOrd="0" presId="urn:microsoft.com/office/officeart/2005/8/layout/bProcess2"/>
    <dgm:cxn modelId="{61C25D61-FEBC-41A6-AA6D-8BDFF502CE7D}" type="presOf" srcId="{8650A694-291D-4855-9705-B476EB261BC4}" destId="{D066EE02-CE9D-41B5-94E3-E3F2B6089325}" srcOrd="0" destOrd="0" presId="urn:microsoft.com/office/officeart/2005/8/layout/bProcess2"/>
    <dgm:cxn modelId="{0710AF19-BDCD-4A49-9B5C-269D094F83F5}" type="presOf" srcId="{4D873529-522B-4CC0-A635-B4751EB594B3}" destId="{3E619704-1D74-476A-BCE8-6C86623D25AB}" srcOrd="0" destOrd="0" presId="urn:microsoft.com/office/officeart/2005/8/layout/bProcess2"/>
    <dgm:cxn modelId="{074A7F61-02CB-4825-A7D3-7BFAA3F61F66}" type="presOf" srcId="{BFB15532-74AC-4853-89EC-743FA64BDE27}" destId="{4E22D374-ABE1-4EB5-9EAC-45253FBDBE5F}" srcOrd="0" destOrd="0" presId="urn:microsoft.com/office/officeart/2005/8/layout/bProcess2"/>
    <dgm:cxn modelId="{1D2AF64C-634F-4AD3-B272-B2B28196A0AA}" type="presOf" srcId="{0BFB59AF-B1A9-4DDD-BE4F-57ABAFE5EC73}" destId="{92DDB02F-1A4E-41A2-96CC-B1225B8856F9}" srcOrd="0" destOrd="0" presId="urn:microsoft.com/office/officeart/2005/8/layout/bProcess2"/>
    <dgm:cxn modelId="{D9D9E498-FAEB-469C-AC6F-8E5EAA09EBF7}" type="presOf" srcId="{A3B3A24F-75F0-449B-A2F5-F62901FFF043}" destId="{5639C8A3-44C4-4A7D-91D2-AEECE3A9DBED}" srcOrd="0" destOrd="0" presId="urn:microsoft.com/office/officeart/2005/8/layout/bProcess2"/>
    <dgm:cxn modelId="{1FC220DD-E486-45F2-8BED-FF1628EB67FB}" srcId="{4D873529-522B-4CC0-A635-B4751EB594B3}" destId="{0BFB59AF-B1A9-4DDD-BE4F-57ABAFE5EC73}" srcOrd="6" destOrd="0" parTransId="{D035B334-934B-404A-B80D-93DBEFD91F71}" sibTransId="{EBD982F2-65A1-4655-A933-210433389F61}"/>
    <dgm:cxn modelId="{9A1C160C-4372-418F-9EB4-4C98E2A58E03}" type="presOf" srcId="{58C0FBD7-FA5F-41C2-9E6C-2224C65E2BA3}" destId="{D4073FB9-4DD1-41CC-B724-FAF4B411B1AB}" srcOrd="0" destOrd="0" presId="urn:microsoft.com/office/officeart/2005/8/layout/bProcess2"/>
    <dgm:cxn modelId="{158B0C56-3730-4F9D-8FEA-2BA755CDCC0C}" type="presOf" srcId="{57B5B219-402F-4348-AC21-BB7331C9CD6F}" destId="{D9D63A39-6030-40B8-A0DA-61F5E07CC96C}" srcOrd="0" destOrd="0" presId="urn:microsoft.com/office/officeart/2005/8/layout/bProcess2"/>
    <dgm:cxn modelId="{6D4605CE-7B10-4CD1-B65B-0CD9A3453150}" type="presOf" srcId="{9EB1AAE2-2BE8-4F94-AE45-DD4C1E6ED27B}" destId="{C10DEEE6-5539-4F3A-B0DC-BF76E4CC4639}" srcOrd="0" destOrd="0" presId="urn:microsoft.com/office/officeart/2005/8/layout/bProcess2"/>
    <dgm:cxn modelId="{1221BAF6-0864-47DF-99E7-DA42A6A2ACF0}" srcId="{4D873529-522B-4CC0-A635-B4751EB594B3}" destId="{A731CC01-BE92-4C27-AC1B-6BFF705B80FE}" srcOrd="3" destOrd="0" parTransId="{43798642-CAD2-4E6B-A982-C080FB6B1732}" sibTransId="{2B751E8E-67D9-44C5-AD23-9EC71A7EC1B8}"/>
    <dgm:cxn modelId="{471C8E17-8748-4057-9174-6628D11BCED2}" type="presOf" srcId="{C8294B4B-8E82-4B44-A3D6-475FFA3C31A2}" destId="{532D1EF3-D619-46C8-89BF-AA6426599C19}" srcOrd="0" destOrd="0" presId="urn:microsoft.com/office/officeart/2005/8/layout/bProcess2"/>
    <dgm:cxn modelId="{F1FAA23E-8BC1-44A8-95FA-9A7B80115377}" type="presOf" srcId="{585D0007-5196-4042-8881-84F5C609F2E8}" destId="{1B293BEE-D21D-45D6-8B4B-F4C5CAACD555}" srcOrd="0" destOrd="0" presId="urn:microsoft.com/office/officeart/2005/8/layout/bProcess2"/>
    <dgm:cxn modelId="{FC14E116-E160-4EEC-83DC-A9E1FFA20B84}" srcId="{4D873529-522B-4CC0-A635-B4751EB594B3}" destId="{0DB185CD-C0CA-4221-8A87-FF4ED73732AA}" srcOrd="9" destOrd="0" parTransId="{A3A7AF70-9339-4408-80C5-71365D3BCAF2}" sibTransId="{57B5B219-402F-4348-AC21-BB7331C9CD6F}"/>
    <dgm:cxn modelId="{52E9B0C5-B97C-4768-9D02-2F1360A02FCC}" type="presOf" srcId="{1705D001-2522-4BBA-96B9-F1F583D5379F}" destId="{07433E71-678D-461F-A0C5-433D80A2446D}" srcOrd="0" destOrd="0" presId="urn:microsoft.com/office/officeart/2005/8/layout/bProcess2"/>
    <dgm:cxn modelId="{7A0EB34A-8786-4D5A-B70C-AA3ED75DC200}" srcId="{4D873529-522B-4CC0-A635-B4751EB594B3}" destId="{8650A694-291D-4855-9705-B476EB261BC4}" srcOrd="8" destOrd="0" parTransId="{3AB18BFF-D498-4D84-9EB1-504883402DB2}" sibTransId="{66A1EC02-4E89-4CBD-A39E-5613041C13A1}"/>
    <dgm:cxn modelId="{E2D697B8-C7D1-4D41-86F5-2832C4F3D384}" srcId="{4D873529-522B-4CC0-A635-B4751EB594B3}" destId="{585D0007-5196-4042-8881-84F5C609F2E8}" srcOrd="10" destOrd="0" parTransId="{3AEC7C3F-082F-46BA-81FE-5EE1454535C1}" sibTransId="{7463FAEC-41BA-4C8D-BBBC-7B04A95922EF}"/>
    <dgm:cxn modelId="{270BA843-767C-4EB0-9286-9D28F76639E3}" type="presOf" srcId="{68207652-EB31-428E-93AA-3C15A4FBA189}" destId="{B92049FE-BC1A-4941-8CCB-FE0480827DF3}" srcOrd="0" destOrd="0" presId="urn:microsoft.com/office/officeart/2005/8/layout/bProcess2"/>
    <dgm:cxn modelId="{3C669EB7-86B5-46E1-9FAB-5F19A27E60FE}" type="presOf" srcId="{13F1390D-DE5A-4255-87BF-CF38A6F5B342}" destId="{647F9E10-9180-4125-82D3-23FBFFFCA4F0}" srcOrd="0" destOrd="0" presId="urn:microsoft.com/office/officeart/2005/8/layout/bProcess2"/>
    <dgm:cxn modelId="{C97B789B-06BD-4AEA-B07D-D793C0327999}" type="presOf" srcId="{B7C3D318-89CA-4D72-89AC-497C2A16CF22}" destId="{BDE05FB0-C5CE-4576-A068-B2D5EC8E2B74}" srcOrd="0" destOrd="0" presId="urn:microsoft.com/office/officeart/2005/8/layout/bProcess2"/>
    <dgm:cxn modelId="{88617042-109F-4701-8808-96269EF9CDD0}" type="presParOf" srcId="{3E619704-1D74-476A-BCE8-6C86623D25AB}" destId="{5639C8A3-44C4-4A7D-91D2-AEECE3A9DBED}" srcOrd="0" destOrd="0" presId="urn:microsoft.com/office/officeart/2005/8/layout/bProcess2"/>
    <dgm:cxn modelId="{BFC60188-5E35-44B6-9CB5-75DD95A62C36}" type="presParOf" srcId="{3E619704-1D74-476A-BCE8-6C86623D25AB}" destId="{07433E71-678D-461F-A0C5-433D80A2446D}" srcOrd="1" destOrd="0" presId="urn:microsoft.com/office/officeart/2005/8/layout/bProcess2"/>
    <dgm:cxn modelId="{15A61898-8841-4263-ACB5-B79F4B677D98}" type="presParOf" srcId="{3E619704-1D74-476A-BCE8-6C86623D25AB}" destId="{29F86BBE-739F-422F-A29A-4D8795EECE5A}" srcOrd="2" destOrd="0" presId="urn:microsoft.com/office/officeart/2005/8/layout/bProcess2"/>
    <dgm:cxn modelId="{0371EECA-6D7D-43F1-A032-F8B47F547CA6}" type="presParOf" srcId="{29F86BBE-739F-422F-A29A-4D8795EECE5A}" destId="{02761E5A-9079-47E0-BA2C-8B66C5C43331}" srcOrd="0" destOrd="0" presId="urn:microsoft.com/office/officeart/2005/8/layout/bProcess2"/>
    <dgm:cxn modelId="{297F8B82-211D-4BE7-A55D-C41C44AC4DA4}" type="presParOf" srcId="{29F86BBE-739F-422F-A29A-4D8795EECE5A}" destId="{B92049FE-BC1A-4941-8CCB-FE0480827DF3}" srcOrd="1" destOrd="0" presId="urn:microsoft.com/office/officeart/2005/8/layout/bProcess2"/>
    <dgm:cxn modelId="{AE8FF383-F6FA-4BDC-9D9A-1D0985A4F55C}" type="presParOf" srcId="{3E619704-1D74-476A-BCE8-6C86623D25AB}" destId="{472D4828-9235-483D-A101-E50EF30EF38F}" srcOrd="3" destOrd="0" presId="urn:microsoft.com/office/officeart/2005/8/layout/bProcess2"/>
    <dgm:cxn modelId="{DE834A95-48D6-4876-BA33-2B7501DE8B52}" type="presParOf" srcId="{3E619704-1D74-476A-BCE8-6C86623D25AB}" destId="{DB0F2876-5946-4135-B883-0E132DE3BB81}" srcOrd="4" destOrd="0" presId="urn:microsoft.com/office/officeart/2005/8/layout/bProcess2"/>
    <dgm:cxn modelId="{DB20B413-E0F3-4250-967D-FF12C159A84B}" type="presParOf" srcId="{DB0F2876-5946-4135-B883-0E132DE3BB81}" destId="{D1058ADA-70CF-452A-8315-3992DE223993}" srcOrd="0" destOrd="0" presId="urn:microsoft.com/office/officeart/2005/8/layout/bProcess2"/>
    <dgm:cxn modelId="{5BEB952A-C0FC-4B23-9ACA-322FFCB1D751}" type="presParOf" srcId="{DB0F2876-5946-4135-B883-0E132DE3BB81}" destId="{E1F3025B-FE86-45DA-B78E-452F3B7BCB99}" srcOrd="1" destOrd="0" presId="urn:microsoft.com/office/officeart/2005/8/layout/bProcess2"/>
    <dgm:cxn modelId="{765B1917-678D-4DF1-9399-ED69840A228E}" type="presParOf" srcId="{3E619704-1D74-476A-BCE8-6C86623D25AB}" destId="{532D1EF3-D619-46C8-89BF-AA6426599C19}" srcOrd="5" destOrd="0" presId="urn:microsoft.com/office/officeart/2005/8/layout/bProcess2"/>
    <dgm:cxn modelId="{CFA09D57-E876-4FE7-B32A-13EC75BCF129}" type="presParOf" srcId="{3E619704-1D74-476A-BCE8-6C86623D25AB}" destId="{D61A389F-EBD3-46FC-9CDC-605FA9E0DC8E}" srcOrd="6" destOrd="0" presId="urn:microsoft.com/office/officeart/2005/8/layout/bProcess2"/>
    <dgm:cxn modelId="{5E1BEF97-BECE-4234-93D4-B05A51B85D2B}" type="presParOf" srcId="{D61A389F-EBD3-46FC-9CDC-605FA9E0DC8E}" destId="{15FDB968-D244-4E6A-ACE1-70D9A50820CA}" srcOrd="0" destOrd="0" presId="urn:microsoft.com/office/officeart/2005/8/layout/bProcess2"/>
    <dgm:cxn modelId="{D2F2E5D7-0DAA-4ACB-8390-25CADB7426FA}" type="presParOf" srcId="{D61A389F-EBD3-46FC-9CDC-605FA9E0DC8E}" destId="{575C4A12-44F0-46C7-B264-F6FB6C600B7C}" srcOrd="1" destOrd="0" presId="urn:microsoft.com/office/officeart/2005/8/layout/bProcess2"/>
    <dgm:cxn modelId="{5E21141F-687E-4A9F-BFF5-44890803F8A3}" type="presParOf" srcId="{3E619704-1D74-476A-BCE8-6C86623D25AB}" destId="{63FA095B-5231-4E92-9062-D9B7F347E179}" srcOrd="7" destOrd="0" presId="urn:microsoft.com/office/officeart/2005/8/layout/bProcess2"/>
    <dgm:cxn modelId="{F7A3C588-AAE6-4340-BE83-05DCA6116F82}" type="presParOf" srcId="{3E619704-1D74-476A-BCE8-6C86623D25AB}" destId="{68AB005D-BB08-4685-9C1A-1A5D3D87759E}" srcOrd="8" destOrd="0" presId="urn:microsoft.com/office/officeart/2005/8/layout/bProcess2"/>
    <dgm:cxn modelId="{EAB3986E-F426-42FC-A503-028C1E946B5C}" type="presParOf" srcId="{68AB005D-BB08-4685-9C1A-1A5D3D87759E}" destId="{9F251E0E-573F-4732-AEAC-C379A5A53401}" srcOrd="0" destOrd="0" presId="urn:microsoft.com/office/officeart/2005/8/layout/bProcess2"/>
    <dgm:cxn modelId="{AA63731E-A45B-45F6-A4F6-C46BB858A1F1}" type="presParOf" srcId="{68AB005D-BB08-4685-9C1A-1A5D3D87759E}" destId="{647F9E10-9180-4125-82D3-23FBFFFCA4F0}" srcOrd="1" destOrd="0" presId="urn:microsoft.com/office/officeart/2005/8/layout/bProcess2"/>
    <dgm:cxn modelId="{5A7D839E-520C-453F-91A8-17742AAD46CE}" type="presParOf" srcId="{3E619704-1D74-476A-BCE8-6C86623D25AB}" destId="{D4073FB9-4DD1-41CC-B724-FAF4B411B1AB}" srcOrd="9" destOrd="0" presId="urn:microsoft.com/office/officeart/2005/8/layout/bProcess2"/>
    <dgm:cxn modelId="{B92B4E28-23CD-4D73-82D3-78489966CF89}" type="presParOf" srcId="{3E619704-1D74-476A-BCE8-6C86623D25AB}" destId="{69E3C89A-0D49-41EF-80F4-2FA0B82E80C6}" srcOrd="10" destOrd="0" presId="urn:microsoft.com/office/officeart/2005/8/layout/bProcess2"/>
    <dgm:cxn modelId="{D659433E-305A-489C-84FD-BEB0BF49C21A}" type="presParOf" srcId="{69E3C89A-0D49-41EF-80F4-2FA0B82E80C6}" destId="{19F7FBF1-DBB0-48FF-BD39-6BEE91A3B525}" srcOrd="0" destOrd="0" presId="urn:microsoft.com/office/officeart/2005/8/layout/bProcess2"/>
    <dgm:cxn modelId="{CC48E78B-E12A-4B8D-AD30-F0729F96139C}" type="presParOf" srcId="{69E3C89A-0D49-41EF-80F4-2FA0B82E80C6}" destId="{C10DEEE6-5539-4F3A-B0DC-BF76E4CC4639}" srcOrd="1" destOrd="0" presId="urn:microsoft.com/office/officeart/2005/8/layout/bProcess2"/>
    <dgm:cxn modelId="{22406061-1786-43A9-9543-CD4AD2663B3B}" type="presParOf" srcId="{3E619704-1D74-476A-BCE8-6C86623D25AB}" destId="{B0E074B6-B8F7-46D1-8C96-AA8B41311339}" srcOrd="11" destOrd="0" presId="urn:microsoft.com/office/officeart/2005/8/layout/bProcess2"/>
    <dgm:cxn modelId="{1EDF7B15-7BF8-483A-8294-BFB9474C420D}" type="presParOf" srcId="{3E619704-1D74-476A-BCE8-6C86623D25AB}" destId="{403BA22F-3752-4FF8-BF23-58C16050BAA3}" srcOrd="12" destOrd="0" presId="urn:microsoft.com/office/officeart/2005/8/layout/bProcess2"/>
    <dgm:cxn modelId="{9E6D9B74-EC93-4760-B894-8AC0604958A8}" type="presParOf" srcId="{403BA22F-3752-4FF8-BF23-58C16050BAA3}" destId="{213F897F-3896-45EB-B71E-64C3F13F7AEB}" srcOrd="0" destOrd="0" presId="urn:microsoft.com/office/officeart/2005/8/layout/bProcess2"/>
    <dgm:cxn modelId="{5D2F5780-172D-45E8-9F4C-57D3824C85AB}" type="presParOf" srcId="{403BA22F-3752-4FF8-BF23-58C16050BAA3}" destId="{92DDB02F-1A4E-41A2-96CC-B1225B8856F9}" srcOrd="1" destOrd="0" presId="urn:microsoft.com/office/officeart/2005/8/layout/bProcess2"/>
    <dgm:cxn modelId="{39D993EF-5979-4059-AA17-62569911D359}" type="presParOf" srcId="{3E619704-1D74-476A-BCE8-6C86623D25AB}" destId="{DDCFE416-4139-4F1E-95C2-55C90A734BD8}" srcOrd="13" destOrd="0" presId="urn:microsoft.com/office/officeart/2005/8/layout/bProcess2"/>
    <dgm:cxn modelId="{0C7F7D2D-AB3E-46FF-8FEA-5410C3949E61}" type="presParOf" srcId="{3E619704-1D74-476A-BCE8-6C86623D25AB}" destId="{1FEBE373-A1C2-460A-828A-52D052FF20C5}" srcOrd="14" destOrd="0" presId="urn:microsoft.com/office/officeart/2005/8/layout/bProcess2"/>
    <dgm:cxn modelId="{A38814D5-C210-4423-BCA9-E0623D6291B1}" type="presParOf" srcId="{1FEBE373-A1C2-460A-828A-52D052FF20C5}" destId="{FCA885C7-71B2-4139-8E15-1DCCD762208A}" srcOrd="0" destOrd="0" presId="urn:microsoft.com/office/officeart/2005/8/layout/bProcess2"/>
    <dgm:cxn modelId="{D81FB4EE-5638-4AD6-86BE-2F9FBC8E86DF}" type="presParOf" srcId="{1FEBE373-A1C2-460A-828A-52D052FF20C5}" destId="{EE755A94-DA25-4442-BC97-6EE7A3EAA8E1}" srcOrd="1" destOrd="0" presId="urn:microsoft.com/office/officeart/2005/8/layout/bProcess2"/>
    <dgm:cxn modelId="{D59F56EC-8239-421A-B61D-A3BC873A2201}" type="presParOf" srcId="{3E619704-1D74-476A-BCE8-6C86623D25AB}" destId="{4E22D374-ABE1-4EB5-9EAC-45253FBDBE5F}" srcOrd="15" destOrd="0" presId="urn:microsoft.com/office/officeart/2005/8/layout/bProcess2"/>
    <dgm:cxn modelId="{18D2D493-6CD9-4A85-AD9A-255E111485ED}" type="presParOf" srcId="{3E619704-1D74-476A-BCE8-6C86623D25AB}" destId="{3C044016-1398-4CB2-8A95-B526E36B3B17}" srcOrd="16" destOrd="0" presId="urn:microsoft.com/office/officeart/2005/8/layout/bProcess2"/>
    <dgm:cxn modelId="{F39801D4-225C-4AD5-B06B-B5F8F664E9D3}" type="presParOf" srcId="{3C044016-1398-4CB2-8A95-B526E36B3B17}" destId="{E909CAEB-A8AF-4BEB-97C2-E74BD2B0427C}" srcOrd="0" destOrd="0" presId="urn:microsoft.com/office/officeart/2005/8/layout/bProcess2"/>
    <dgm:cxn modelId="{5B6D126E-D506-4C10-AD70-853008A96CF8}" type="presParOf" srcId="{3C044016-1398-4CB2-8A95-B526E36B3B17}" destId="{D066EE02-CE9D-41B5-94E3-E3F2B6089325}" srcOrd="1" destOrd="0" presId="urn:microsoft.com/office/officeart/2005/8/layout/bProcess2"/>
    <dgm:cxn modelId="{5A67AF38-DA33-4940-A918-7BFD643FEDD4}" type="presParOf" srcId="{3E619704-1D74-476A-BCE8-6C86623D25AB}" destId="{4B7DFBDB-5DC0-4D90-A7D3-76D0E947F5BB}" srcOrd="17" destOrd="0" presId="urn:microsoft.com/office/officeart/2005/8/layout/bProcess2"/>
    <dgm:cxn modelId="{13D64E8F-3330-4D07-94C0-B16C017DB8D5}" type="presParOf" srcId="{3E619704-1D74-476A-BCE8-6C86623D25AB}" destId="{F00CC87A-0D66-4792-9F7F-733C0B6B047D}" srcOrd="18" destOrd="0" presId="urn:microsoft.com/office/officeart/2005/8/layout/bProcess2"/>
    <dgm:cxn modelId="{642B40D8-E5B1-4272-BCE0-456008A2D21B}" type="presParOf" srcId="{F00CC87A-0D66-4792-9F7F-733C0B6B047D}" destId="{FBCD279D-7333-4384-9EDD-F8B0134AE1DF}" srcOrd="0" destOrd="0" presId="urn:microsoft.com/office/officeart/2005/8/layout/bProcess2"/>
    <dgm:cxn modelId="{E5E6BCB4-6AE7-41BE-8A30-52511FB8771B}" type="presParOf" srcId="{F00CC87A-0D66-4792-9F7F-733C0B6B047D}" destId="{5ADDBD7C-33C2-4046-9D1D-94FE8A08650F}" srcOrd="1" destOrd="0" presId="urn:microsoft.com/office/officeart/2005/8/layout/bProcess2"/>
    <dgm:cxn modelId="{C68191FE-ECD2-42DE-83CC-4D73C4DABF3D}" type="presParOf" srcId="{3E619704-1D74-476A-BCE8-6C86623D25AB}" destId="{D9D63A39-6030-40B8-A0DA-61F5E07CC96C}" srcOrd="19" destOrd="0" presId="urn:microsoft.com/office/officeart/2005/8/layout/bProcess2"/>
    <dgm:cxn modelId="{3887C82A-6CB1-468A-8898-6A1864543DA0}" type="presParOf" srcId="{3E619704-1D74-476A-BCE8-6C86623D25AB}" destId="{F87A0AC4-CED5-498D-8FEA-B138F69860D9}" srcOrd="20" destOrd="0" presId="urn:microsoft.com/office/officeart/2005/8/layout/bProcess2"/>
    <dgm:cxn modelId="{E95965FC-9EF9-4ACD-8B11-305156CD935F}" type="presParOf" srcId="{F87A0AC4-CED5-498D-8FEA-B138F69860D9}" destId="{301735E3-FD0E-4E68-A3DE-F99DF108EA5E}" srcOrd="0" destOrd="0" presId="urn:microsoft.com/office/officeart/2005/8/layout/bProcess2"/>
    <dgm:cxn modelId="{61D7F376-E688-4DFE-B2B0-3B23D49072DF}" type="presParOf" srcId="{F87A0AC4-CED5-498D-8FEA-B138F69860D9}" destId="{1B293BEE-D21D-45D6-8B4B-F4C5CAACD555}" srcOrd="1" destOrd="0" presId="urn:microsoft.com/office/officeart/2005/8/layout/bProcess2"/>
    <dgm:cxn modelId="{E8EEE109-F0CE-4B8E-89ED-A7CBDFF0E0A6}" type="presParOf" srcId="{3E619704-1D74-476A-BCE8-6C86623D25AB}" destId="{A13519E4-2219-428C-97F8-2944FD4ABE04}" srcOrd="21" destOrd="0" presId="urn:microsoft.com/office/officeart/2005/8/layout/bProcess2"/>
    <dgm:cxn modelId="{7E180E3F-2916-4157-81BA-2683B0841F36}" type="presParOf" srcId="{3E619704-1D74-476A-BCE8-6C86623D25AB}" destId="{3608ED4D-7CE7-49F1-8EB8-E4A6B8F10E02}" srcOrd="22" destOrd="0" presId="urn:microsoft.com/office/officeart/2005/8/layout/bProcess2"/>
    <dgm:cxn modelId="{0D4F9521-0925-46F2-8F1A-30AD810AA6B6}" type="presParOf" srcId="{3608ED4D-7CE7-49F1-8EB8-E4A6B8F10E02}" destId="{19FFDB38-722D-4D93-BFE6-B3E1BDAA54D4}" srcOrd="0" destOrd="0" presId="urn:microsoft.com/office/officeart/2005/8/layout/bProcess2"/>
    <dgm:cxn modelId="{56E43CEB-F1A6-45CD-9754-C769F1196706}" type="presParOf" srcId="{3608ED4D-7CE7-49F1-8EB8-E4A6B8F10E02}" destId="{E307F195-A501-4016-9AF5-1993C7B715B3}" srcOrd="1" destOrd="0" presId="urn:microsoft.com/office/officeart/2005/8/layout/bProcess2"/>
    <dgm:cxn modelId="{EA6C4F16-D995-4BD4-8810-B1C386023F3E}" type="presParOf" srcId="{3E619704-1D74-476A-BCE8-6C86623D25AB}" destId="{BDE05FB0-C5CE-4576-A068-B2D5EC8E2B74}" srcOrd="23" destOrd="0" presId="urn:microsoft.com/office/officeart/2005/8/layout/bProcess2"/>
    <dgm:cxn modelId="{6AD6AFFA-7AFA-4768-A808-A3BF3ED46F8D}" type="presParOf" srcId="{3E619704-1D74-476A-BCE8-6C86623D25AB}" destId="{FF35F2EC-72CA-4117-9788-E71A014D5419}" srcOrd="2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D873529-522B-4CC0-A635-B4751EB594B3}" type="doc">
      <dgm:prSet loTypeId="urn:microsoft.com/office/officeart/2005/8/layout/bProcess2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3B3A24F-75F0-449B-A2F5-F62901FFF043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Alkanes</a:t>
          </a:r>
          <a:endParaRPr lang="en-GB" sz="1600" b="1" dirty="0">
            <a:solidFill>
              <a:schemeClr val="bg1"/>
            </a:solidFill>
          </a:endParaRPr>
        </a:p>
      </dgm:t>
    </dgm:pt>
    <dgm:pt modelId="{15D4DF3A-16D8-402C-A955-51138A4E667D}" type="parTrans" cxnId="{D6D4EB6A-B359-469A-AE8E-5FAAC1BFB14C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1705D001-2522-4BBA-96B9-F1F583D5379F}" type="sibTrans" cxnId="{D6D4EB6A-B359-469A-AE8E-5FAAC1BFB14C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68207652-EB31-428E-93AA-3C15A4FBA189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Alcohols</a:t>
          </a:r>
          <a:endParaRPr lang="en-GB" sz="1600" b="1" dirty="0">
            <a:solidFill>
              <a:schemeClr val="bg1"/>
            </a:solidFill>
          </a:endParaRPr>
        </a:p>
      </dgm:t>
    </dgm:pt>
    <dgm:pt modelId="{02655531-2036-4ABA-A26E-A6B11D45D08E}" type="parTrans" cxnId="{1DEE8534-A0E1-428B-9D04-08956B66F66E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4A2823A0-76A3-4153-8C80-E2CAF6577BDC}" type="sibTrans" cxnId="{1DEE8534-A0E1-428B-9D04-08956B66F66E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147654A4-40EC-4351-A82C-BEF1DE7F0820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Carboxylic Acids</a:t>
          </a:r>
          <a:endParaRPr lang="en-GB" sz="1600" b="1" dirty="0">
            <a:solidFill>
              <a:schemeClr val="bg1"/>
            </a:solidFill>
          </a:endParaRPr>
        </a:p>
      </dgm:t>
    </dgm:pt>
    <dgm:pt modelId="{A3EAAA69-118D-4224-A777-1CFDD81AFFB5}" type="parTrans" cxnId="{782147BB-9529-4CAF-A00C-3D30FE193D0C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C8294B4B-8E82-4B44-A3D6-475FFA3C31A2}" type="sibTrans" cxnId="{782147BB-9529-4CAF-A00C-3D30FE193D0C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A731CC01-BE92-4C27-AC1B-6BFF705B80FE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Energy Changes</a:t>
          </a:r>
          <a:endParaRPr lang="en-GB" sz="1600" b="1" dirty="0">
            <a:solidFill>
              <a:schemeClr val="bg1"/>
            </a:solidFill>
          </a:endParaRPr>
        </a:p>
      </dgm:t>
    </dgm:pt>
    <dgm:pt modelId="{43798642-CAD2-4E6B-A982-C080FB6B1732}" type="parTrans" cxnId="{1221BAF6-0864-47DF-99E7-DA42A6A2ACF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2B751E8E-67D9-44C5-AD23-9EC71A7EC1B8}" type="sibTrans" cxnId="{1221BAF6-0864-47DF-99E7-DA42A6A2ACF0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13F1390D-DE5A-4255-87BF-CF38A6F5B342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Fats and Oils</a:t>
          </a:r>
          <a:endParaRPr lang="en-GB" sz="1600" b="1" dirty="0">
            <a:solidFill>
              <a:schemeClr val="bg1"/>
            </a:solidFill>
          </a:endParaRPr>
        </a:p>
      </dgm:t>
    </dgm:pt>
    <dgm:pt modelId="{B950A00E-668B-43CD-B216-5961CCB959AD}" type="parTrans" cxnId="{72A08969-1927-49EF-A630-D1059768564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58C0FBD7-FA5F-41C2-9E6C-2224C65E2BA3}" type="sibTrans" cxnId="{72A08969-1927-49EF-A630-D1059768564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9EB1AAE2-2BE8-4F94-AE45-DD4C1E6ED27B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Esters</a:t>
          </a:r>
          <a:endParaRPr lang="en-GB" sz="1600" b="1" dirty="0">
            <a:solidFill>
              <a:schemeClr val="bg1"/>
            </a:solidFill>
          </a:endParaRPr>
        </a:p>
      </dgm:t>
    </dgm:pt>
    <dgm:pt modelId="{BB21A63F-A325-4FED-84AC-2B28A088D2A5}" type="parTrans" cxnId="{B64A5FDA-3645-4C54-A14C-5D09FF76595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52F3E7C-C82B-4072-9C58-E9B21DFF10A8}" type="sibTrans" cxnId="{B64A5FDA-3645-4C54-A14C-5D09FF76595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0BFB59AF-B1A9-4DDD-BE4F-57ABAFE5EC73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Equilibrium</a:t>
          </a:r>
          <a:endParaRPr lang="en-GB" sz="1600" b="1" dirty="0">
            <a:solidFill>
              <a:schemeClr val="bg1"/>
            </a:solidFill>
          </a:endParaRPr>
        </a:p>
      </dgm:t>
    </dgm:pt>
    <dgm:pt modelId="{D035B334-934B-404A-B80D-93DBEFD91F71}" type="parTrans" cxnId="{1FC220DD-E486-45F2-8BED-FF1628EB67FB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EBD982F2-65A1-4655-A933-210433389F61}" type="sibTrans" cxnId="{1FC220DD-E486-45F2-8BED-FF1628EB67FB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A4211D73-E69B-4712-8D60-07B2D2326FE0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Chromotography</a:t>
          </a:r>
          <a:endParaRPr lang="en-GB" sz="1600" b="1" dirty="0">
            <a:solidFill>
              <a:schemeClr val="bg1"/>
            </a:solidFill>
          </a:endParaRPr>
        </a:p>
      </dgm:t>
    </dgm:pt>
    <dgm:pt modelId="{E11627AB-46D7-4D8C-AD85-B9E965FA84AB}" type="parTrans" cxnId="{7ACF1B68-D57A-47DD-A0DC-24885F4A30AA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FB15532-74AC-4853-89EC-743FA64BDE27}" type="sibTrans" cxnId="{7ACF1B68-D57A-47DD-A0DC-24885F4A30AA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58797FA8-9A01-4AAF-BE8A-A23AD29617A2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Atom Economy</a:t>
          </a:r>
          <a:endParaRPr lang="en-GB" sz="1600" b="1" dirty="0">
            <a:solidFill>
              <a:schemeClr val="bg1"/>
            </a:solidFill>
          </a:endParaRPr>
        </a:p>
      </dgm:t>
    </dgm:pt>
    <dgm:pt modelId="{F9618130-3C04-4FB4-8F0A-3DDEB88B9E94}" type="parTrans" cxnId="{A39A871D-533F-43AB-83B3-EA933CB82F7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C961D818-8296-47CC-81B9-3C9776B4B1D0}" type="sibTrans" cxnId="{A39A871D-533F-43AB-83B3-EA933CB82F7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8650A694-291D-4855-9705-B476EB261BC4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Gas Chromotography</a:t>
          </a:r>
          <a:endParaRPr lang="en-GB" sz="1600" b="1" dirty="0">
            <a:solidFill>
              <a:schemeClr val="bg1"/>
            </a:solidFill>
          </a:endParaRPr>
        </a:p>
      </dgm:t>
    </dgm:pt>
    <dgm:pt modelId="{3AB18BFF-D498-4D84-9EB1-504883402DB2}" type="parTrans" cxnId="{7A0EB34A-8786-4D5A-B70C-AA3ED75DC20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66A1EC02-4E89-4CBD-A39E-5613041C13A1}" type="sibTrans" cxnId="{7A0EB34A-8786-4D5A-B70C-AA3ED75DC200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0DB185CD-C0CA-4221-8A87-FF4ED73732AA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Titrations</a:t>
          </a:r>
          <a:endParaRPr lang="en-GB" sz="1600" b="1" dirty="0">
            <a:solidFill>
              <a:schemeClr val="bg1"/>
            </a:solidFill>
          </a:endParaRPr>
        </a:p>
      </dgm:t>
    </dgm:pt>
    <dgm:pt modelId="{A3A7AF70-9339-4408-80C5-71365D3BCAF2}" type="parTrans" cxnId="{FC14E116-E160-4EEC-83DC-A9E1FFA20B84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57B5B219-402F-4348-AC21-BB7331C9CD6F}" type="sibTrans" cxnId="{FC14E116-E160-4EEC-83DC-A9E1FFA20B84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585D0007-5196-4042-8881-84F5C609F2E8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Catalysts</a:t>
          </a:r>
          <a:endParaRPr lang="en-GB" sz="1600" b="1" dirty="0">
            <a:solidFill>
              <a:schemeClr val="bg1"/>
            </a:solidFill>
          </a:endParaRPr>
        </a:p>
      </dgm:t>
    </dgm:pt>
    <dgm:pt modelId="{3AEC7C3F-082F-46BA-81FE-5EE1454535C1}" type="parTrans" cxnId="{E2D697B8-C7D1-4D41-86F5-2832C4F3D384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7463FAEC-41BA-4C8D-BBBC-7B04A95922EF}" type="sibTrans" cxnId="{E2D697B8-C7D1-4D41-86F5-2832C4F3D384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34D78D11-9834-4F3D-BF77-9F5EC1295E15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Green Chemistry</a:t>
          </a:r>
          <a:endParaRPr lang="en-GB" sz="1600" b="1" dirty="0">
            <a:solidFill>
              <a:schemeClr val="bg1"/>
            </a:solidFill>
          </a:endParaRPr>
        </a:p>
      </dgm:t>
    </dgm:pt>
    <dgm:pt modelId="{40D502B5-DA8F-486C-B27E-25BEB7C61B4A}" type="parTrans" cxnId="{B1F2C687-7D42-4782-93CD-F119803D946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7C3D318-89CA-4D72-89AC-497C2A16CF22}" type="sibTrans" cxnId="{B1F2C687-7D42-4782-93CD-F119803D946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3E619704-1D74-476A-BCE8-6C86623D25AB}" type="pres">
      <dgm:prSet presAssocID="{4D873529-522B-4CC0-A635-B4751EB594B3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5639C8A3-44C4-4A7D-91D2-AEECE3A9DBED}" type="pres">
      <dgm:prSet presAssocID="{A3B3A24F-75F0-449B-A2F5-F62901FFF043}" presName="firstNode" presStyleLbl="node1" presStyleIdx="0" presStyleCnt="13" custLinFactNeighborX="-2082" custLinFactNeighborY="-1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433E71-678D-461F-A0C5-433D80A2446D}" type="pres">
      <dgm:prSet presAssocID="{1705D001-2522-4BBA-96B9-F1F583D5379F}" presName="sibTrans" presStyleLbl="sibTrans2D1" presStyleIdx="0" presStyleCnt="12"/>
      <dgm:spPr/>
      <dgm:t>
        <a:bodyPr/>
        <a:lstStyle/>
        <a:p>
          <a:endParaRPr lang="en-GB"/>
        </a:p>
      </dgm:t>
    </dgm:pt>
    <dgm:pt modelId="{29F86BBE-739F-422F-A29A-4D8795EECE5A}" type="pres">
      <dgm:prSet presAssocID="{68207652-EB31-428E-93AA-3C15A4FBA189}" presName="middleNode" presStyleCnt="0"/>
      <dgm:spPr/>
    </dgm:pt>
    <dgm:pt modelId="{02761E5A-9079-47E0-BA2C-8B66C5C43331}" type="pres">
      <dgm:prSet presAssocID="{68207652-EB31-428E-93AA-3C15A4FBA189}" presName="padding" presStyleLbl="node1" presStyleIdx="0" presStyleCnt="13"/>
      <dgm:spPr/>
    </dgm:pt>
    <dgm:pt modelId="{B92049FE-BC1A-4941-8CCB-FE0480827DF3}" type="pres">
      <dgm:prSet presAssocID="{68207652-EB31-428E-93AA-3C15A4FBA189}" presName="shape" presStyleLbl="node1" presStyleIdx="1" presStyleCnt="13" custScaleX="153358" custScaleY="1616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2D4828-9235-483D-A101-E50EF30EF38F}" type="pres">
      <dgm:prSet presAssocID="{4A2823A0-76A3-4153-8C80-E2CAF6577BDC}" presName="sibTrans" presStyleLbl="sibTrans2D1" presStyleIdx="1" presStyleCnt="12"/>
      <dgm:spPr/>
      <dgm:t>
        <a:bodyPr/>
        <a:lstStyle/>
        <a:p>
          <a:endParaRPr lang="en-GB"/>
        </a:p>
      </dgm:t>
    </dgm:pt>
    <dgm:pt modelId="{DB0F2876-5946-4135-B883-0E132DE3BB81}" type="pres">
      <dgm:prSet presAssocID="{147654A4-40EC-4351-A82C-BEF1DE7F0820}" presName="middleNode" presStyleCnt="0"/>
      <dgm:spPr/>
    </dgm:pt>
    <dgm:pt modelId="{D1058ADA-70CF-452A-8315-3992DE223993}" type="pres">
      <dgm:prSet presAssocID="{147654A4-40EC-4351-A82C-BEF1DE7F0820}" presName="padding" presStyleLbl="node1" presStyleIdx="1" presStyleCnt="13"/>
      <dgm:spPr/>
    </dgm:pt>
    <dgm:pt modelId="{E1F3025B-FE86-45DA-B78E-452F3B7BCB99}" type="pres">
      <dgm:prSet presAssocID="{147654A4-40EC-4351-A82C-BEF1DE7F0820}" presName="shape" presStyleLbl="node1" presStyleIdx="2" presStyleCnt="13" custScaleX="153358" custScaleY="1449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2D1EF3-D619-46C8-89BF-AA6426599C19}" type="pres">
      <dgm:prSet presAssocID="{C8294B4B-8E82-4B44-A3D6-475FFA3C31A2}" presName="sibTrans" presStyleLbl="sibTrans2D1" presStyleIdx="2" presStyleCnt="12"/>
      <dgm:spPr/>
      <dgm:t>
        <a:bodyPr/>
        <a:lstStyle/>
        <a:p>
          <a:endParaRPr lang="en-GB"/>
        </a:p>
      </dgm:t>
    </dgm:pt>
    <dgm:pt modelId="{D61A389F-EBD3-46FC-9CDC-605FA9E0DC8E}" type="pres">
      <dgm:prSet presAssocID="{A731CC01-BE92-4C27-AC1B-6BFF705B80FE}" presName="middleNode" presStyleCnt="0"/>
      <dgm:spPr/>
    </dgm:pt>
    <dgm:pt modelId="{15FDB968-D244-4E6A-ACE1-70D9A50820CA}" type="pres">
      <dgm:prSet presAssocID="{A731CC01-BE92-4C27-AC1B-6BFF705B80FE}" presName="padding" presStyleLbl="node1" presStyleIdx="2" presStyleCnt="13"/>
      <dgm:spPr/>
    </dgm:pt>
    <dgm:pt modelId="{575C4A12-44F0-46C7-B264-F6FB6C600B7C}" type="pres">
      <dgm:prSet presAssocID="{A731CC01-BE92-4C27-AC1B-6BFF705B80FE}" presName="shape" presStyleLbl="node1" presStyleIdx="3" presStyleCnt="13" custScaleX="153233" custScaleY="1503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FA095B-5231-4E92-9062-D9B7F347E179}" type="pres">
      <dgm:prSet presAssocID="{2B751E8E-67D9-44C5-AD23-9EC71A7EC1B8}" presName="sibTrans" presStyleLbl="sibTrans2D1" presStyleIdx="3" presStyleCnt="12"/>
      <dgm:spPr/>
      <dgm:t>
        <a:bodyPr/>
        <a:lstStyle/>
        <a:p>
          <a:endParaRPr lang="en-GB"/>
        </a:p>
      </dgm:t>
    </dgm:pt>
    <dgm:pt modelId="{68AB005D-BB08-4685-9C1A-1A5D3D87759E}" type="pres">
      <dgm:prSet presAssocID="{13F1390D-DE5A-4255-87BF-CF38A6F5B342}" presName="middleNode" presStyleCnt="0"/>
      <dgm:spPr/>
    </dgm:pt>
    <dgm:pt modelId="{9F251E0E-573F-4732-AEAC-C379A5A53401}" type="pres">
      <dgm:prSet presAssocID="{13F1390D-DE5A-4255-87BF-CF38A6F5B342}" presName="padding" presStyleLbl="node1" presStyleIdx="3" presStyleCnt="13"/>
      <dgm:spPr/>
    </dgm:pt>
    <dgm:pt modelId="{647F9E10-9180-4125-82D3-23FBFFFCA4F0}" type="pres">
      <dgm:prSet presAssocID="{13F1390D-DE5A-4255-87BF-CF38A6F5B342}" presName="shape" presStyleLbl="node1" presStyleIdx="4" presStyleCnt="13" custScaleX="156181" custScaleY="1488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073FB9-4DD1-41CC-B724-FAF4B411B1AB}" type="pres">
      <dgm:prSet presAssocID="{58C0FBD7-FA5F-41C2-9E6C-2224C65E2BA3}" presName="sibTrans" presStyleLbl="sibTrans2D1" presStyleIdx="4" presStyleCnt="12"/>
      <dgm:spPr/>
      <dgm:t>
        <a:bodyPr/>
        <a:lstStyle/>
        <a:p>
          <a:endParaRPr lang="en-GB"/>
        </a:p>
      </dgm:t>
    </dgm:pt>
    <dgm:pt modelId="{69E3C89A-0D49-41EF-80F4-2FA0B82E80C6}" type="pres">
      <dgm:prSet presAssocID="{9EB1AAE2-2BE8-4F94-AE45-DD4C1E6ED27B}" presName="middleNode" presStyleCnt="0"/>
      <dgm:spPr/>
    </dgm:pt>
    <dgm:pt modelId="{19F7FBF1-DBB0-48FF-BD39-6BEE91A3B525}" type="pres">
      <dgm:prSet presAssocID="{9EB1AAE2-2BE8-4F94-AE45-DD4C1E6ED27B}" presName="padding" presStyleLbl="node1" presStyleIdx="4" presStyleCnt="13"/>
      <dgm:spPr/>
    </dgm:pt>
    <dgm:pt modelId="{C10DEEE6-5539-4F3A-B0DC-BF76E4CC4639}" type="pres">
      <dgm:prSet presAssocID="{9EB1AAE2-2BE8-4F94-AE45-DD4C1E6ED27B}" presName="shape" presStyleLbl="node1" presStyleIdx="5" presStyleCnt="13" custScaleX="170189" custScaleY="1619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E074B6-B8F7-46D1-8C96-AA8B41311339}" type="pres">
      <dgm:prSet presAssocID="{B52F3E7C-C82B-4072-9C58-E9B21DFF10A8}" presName="sibTrans" presStyleLbl="sibTrans2D1" presStyleIdx="5" presStyleCnt="12"/>
      <dgm:spPr/>
      <dgm:t>
        <a:bodyPr/>
        <a:lstStyle/>
        <a:p>
          <a:endParaRPr lang="en-GB"/>
        </a:p>
      </dgm:t>
    </dgm:pt>
    <dgm:pt modelId="{403BA22F-3752-4FF8-BF23-58C16050BAA3}" type="pres">
      <dgm:prSet presAssocID="{0BFB59AF-B1A9-4DDD-BE4F-57ABAFE5EC73}" presName="middleNode" presStyleCnt="0"/>
      <dgm:spPr/>
    </dgm:pt>
    <dgm:pt modelId="{213F897F-3896-45EB-B71E-64C3F13F7AEB}" type="pres">
      <dgm:prSet presAssocID="{0BFB59AF-B1A9-4DDD-BE4F-57ABAFE5EC73}" presName="padding" presStyleLbl="node1" presStyleIdx="5" presStyleCnt="13"/>
      <dgm:spPr/>
    </dgm:pt>
    <dgm:pt modelId="{92DDB02F-1A4E-41A2-96CC-B1225B8856F9}" type="pres">
      <dgm:prSet presAssocID="{0BFB59AF-B1A9-4DDD-BE4F-57ABAFE5EC73}" presName="shape" presStyleLbl="node1" presStyleIdx="6" presStyleCnt="13" custScaleX="215032" custScaleY="1425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CFE416-4139-4F1E-95C2-55C90A734BD8}" type="pres">
      <dgm:prSet presAssocID="{EBD982F2-65A1-4655-A933-210433389F61}" presName="sibTrans" presStyleLbl="sibTrans2D1" presStyleIdx="6" presStyleCnt="12"/>
      <dgm:spPr/>
      <dgm:t>
        <a:bodyPr/>
        <a:lstStyle/>
        <a:p>
          <a:endParaRPr lang="en-GB"/>
        </a:p>
      </dgm:t>
    </dgm:pt>
    <dgm:pt modelId="{1FEBE373-A1C2-460A-828A-52D052FF20C5}" type="pres">
      <dgm:prSet presAssocID="{A4211D73-E69B-4712-8D60-07B2D2326FE0}" presName="middleNode" presStyleCnt="0"/>
      <dgm:spPr/>
    </dgm:pt>
    <dgm:pt modelId="{FCA885C7-71B2-4139-8E15-1DCCD762208A}" type="pres">
      <dgm:prSet presAssocID="{A4211D73-E69B-4712-8D60-07B2D2326FE0}" presName="padding" presStyleLbl="node1" presStyleIdx="6" presStyleCnt="13"/>
      <dgm:spPr/>
    </dgm:pt>
    <dgm:pt modelId="{EE755A94-DA25-4442-BC97-6EE7A3EAA8E1}" type="pres">
      <dgm:prSet presAssocID="{A4211D73-E69B-4712-8D60-07B2D2326FE0}" presName="shape" presStyleLbl="node1" presStyleIdx="7" presStyleCnt="13" custScaleX="251892" custScaleY="1616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22D374-ABE1-4EB5-9EAC-45253FBDBE5F}" type="pres">
      <dgm:prSet presAssocID="{BFB15532-74AC-4853-89EC-743FA64BDE27}" presName="sibTrans" presStyleLbl="sibTrans2D1" presStyleIdx="7" presStyleCnt="12"/>
      <dgm:spPr/>
      <dgm:t>
        <a:bodyPr/>
        <a:lstStyle/>
        <a:p>
          <a:endParaRPr lang="en-GB"/>
        </a:p>
      </dgm:t>
    </dgm:pt>
    <dgm:pt modelId="{3C044016-1398-4CB2-8A95-B526E36B3B17}" type="pres">
      <dgm:prSet presAssocID="{8650A694-291D-4855-9705-B476EB261BC4}" presName="middleNode" presStyleCnt="0"/>
      <dgm:spPr/>
    </dgm:pt>
    <dgm:pt modelId="{E909CAEB-A8AF-4BEB-97C2-E74BD2B0427C}" type="pres">
      <dgm:prSet presAssocID="{8650A694-291D-4855-9705-B476EB261BC4}" presName="padding" presStyleLbl="node1" presStyleIdx="7" presStyleCnt="13"/>
      <dgm:spPr/>
    </dgm:pt>
    <dgm:pt modelId="{D066EE02-CE9D-41B5-94E3-E3F2B6089325}" type="pres">
      <dgm:prSet presAssocID="{8650A694-291D-4855-9705-B476EB261BC4}" presName="shape" presStyleLbl="node1" presStyleIdx="8" presStyleCnt="13" custScaleX="261132" custScaleY="1478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7DFBDB-5DC0-4D90-A7D3-76D0E947F5BB}" type="pres">
      <dgm:prSet presAssocID="{66A1EC02-4E89-4CBD-A39E-5613041C13A1}" presName="sibTrans" presStyleLbl="sibTrans2D1" presStyleIdx="8" presStyleCnt="12"/>
      <dgm:spPr/>
      <dgm:t>
        <a:bodyPr/>
        <a:lstStyle/>
        <a:p>
          <a:endParaRPr lang="en-GB"/>
        </a:p>
      </dgm:t>
    </dgm:pt>
    <dgm:pt modelId="{F00CC87A-0D66-4792-9F7F-733C0B6B047D}" type="pres">
      <dgm:prSet presAssocID="{0DB185CD-C0CA-4221-8A87-FF4ED73732AA}" presName="middleNode" presStyleCnt="0"/>
      <dgm:spPr/>
    </dgm:pt>
    <dgm:pt modelId="{FBCD279D-7333-4384-9EDD-F8B0134AE1DF}" type="pres">
      <dgm:prSet presAssocID="{0DB185CD-C0CA-4221-8A87-FF4ED73732AA}" presName="padding" presStyleLbl="node1" presStyleIdx="8" presStyleCnt="13"/>
      <dgm:spPr/>
    </dgm:pt>
    <dgm:pt modelId="{5ADDBD7C-33C2-4046-9D1D-94FE8A08650F}" type="pres">
      <dgm:prSet presAssocID="{0DB185CD-C0CA-4221-8A87-FF4ED73732AA}" presName="shape" presStyleLbl="node1" presStyleIdx="9" presStyleCnt="13" custScaleX="241060" custScaleY="1340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D63A39-6030-40B8-A0DA-61F5E07CC96C}" type="pres">
      <dgm:prSet presAssocID="{57B5B219-402F-4348-AC21-BB7331C9CD6F}" presName="sibTrans" presStyleLbl="sibTrans2D1" presStyleIdx="9" presStyleCnt="12"/>
      <dgm:spPr/>
      <dgm:t>
        <a:bodyPr/>
        <a:lstStyle/>
        <a:p>
          <a:endParaRPr lang="en-GB"/>
        </a:p>
      </dgm:t>
    </dgm:pt>
    <dgm:pt modelId="{F87A0AC4-CED5-498D-8FEA-B138F69860D9}" type="pres">
      <dgm:prSet presAssocID="{585D0007-5196-4042-8881-84F5C609F2E8}" presName="middleNode" presStyleCnt="0"/>
      <dgm:spPr/>
    </dgm:pt>
    <dgm:pt modelId="{301735E3-FD0E-4E68-A3DE-F99DF108EA5E}" type="pres">
      <dgm:prSet presAssocID="{585D0007-5196-4042-8881-84F5C609F2E8}" presName="padding" presStyleLbl="node1" presStyleIdx="9" presStyleCnt="13"/>
      <dgm:spPr/>
    </dgm:pt>
    <dgm:pt modelId="{1B293BEE-D21D-45D6-8B4B-F4C5CAACD555}" type="pres">
      <dgm:prSet presAssocID="{585D0007-5196-4042-8881-84F5C609F2E8}" presName="shape" presStyleLbl="node1" presStyleIdx="10" presStyleCnt="13" custScaleX="161678" custScaleY="1503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3519E4-2219-428C-97F8-2944FD4ABE04}" type="pres">
      <dgm:prSet presAssocID="{7463FAEC-41BA-4C8D-BBBC-7B04A95922EF}" presName="sibTrans" presStyleLbl="sibTrans2D1" presStyleIdx="10" presStyleCnt="12"/>
      <dgm:spPr/>
      <dgm:t>
        <a:bodyPr/>
        <a:lstStyle/>
        <a:p>
          <a:endParaRPr lang="en-GB"/>
        </a:p>
      </dgm:t>
    </dgm:pt>
    <dgm:pt modelId="{3608ED4D-7CE7-49F1-8EB8-E4A6B8F10E02}" type="pres">
      <dgm:prSet presAssocID="{34D78D11-9834-4F3D-BF77-9F5EC1295E15}" presName="middleNode" presStyleCnt="0"/>
      <dgm:spPr/>
    </dgm:pt>
    <dgm:pt modelId="{19FFDB38-722D-4D93-BFE6-B3E1BDAA54D4}" type="pres">
      <dgm:prSet presAssocID="{34D78D11-9834-4F3D-BF77-9F5EC1295E15}" presName="padding" presStyleLbl="node1" presStyleIdx="10" presStyleCnt="13"/>
      <dgm:spPr/>
    </dgm:pt>
    <dgm:pt modelId="{E307F195-A501-4016-9AF5-1993C7B715B3}" type="pres">
      <dgm:prSet presAssocID="{34D78D11-9834-4F3D-BF77-9F5EC1295E15}" presName="shape" presStyleLbl="node1" presStyleIdx="11" presStyleCnt="13" custScaleX="229462" custScaleY="1486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E05FB0-C5CE-4576-A068-B2D5EC8E2B74}" type="pres">
      <dgm:prSet presAssocID="{B7C3D318-89CA-4D72-89AC-497C2A16CF22}" presName="sibTrans" presStyleLbl="sibTrans2D1" presStyleIdx="11" presStyleCnt="12"/>
      <dgm:spPr/>
      <dgm:t>
        <a:bodyPr/>
        <a:lstStyle/>
        <a:p>
          <a:endParaRPr lang="en-GB"/>
        </a:p>
      </dgm:t>
    </dgm:pt>
    <dgm:pt modelId="{FF35F2EC-72CA-4117-9788-E71A014D5419}" type="pres">
      <dgm:prSet presAssocID="{58797FA8-9A01-4AAF-BE8A-A23AD29617A2}" presName="last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82147BB-9529-4CAF-A00C-3D30FE193D0C}" srcId="{4D873529-522B-4CC0-A635-B4751EB594B3}" destId="{147654A4-40EC-4351-A82C-BEF1DE7F0820}" srcOrd="2" destOrd="0" parTransId="{A3EAAA69-118D-4224-A777-1CFDD81AFFB5}" sibTransId="{C8294B4B-8E82-4B44-A3D6-475FFA3C31A2}"/>
    <dgm:cxn modelId="{EDB3CFF7-76D0-4CB6-9FB6-316E4A2853E8}" type="presOf" srcId="{A731CC01-BE92-4C27-AC1B-6BFF705B80FE}" destId="{575C4A12-44F0-46C7-B264-F6FB6C600B7C}" srcOrd="0" destOrd="0" presId="urn:microsoft.com/office/officeart/2005/8/layout/bProcess2"/>
    <dgm:cxn modelId="{4EC64F4C-DEF2-4397-8DB5-04253DC349F0}" type="presOf" srcId="{BFB15532-74AC-4853-89EC-743FA64BDE27}" destId="{4E22D374-ABE1-4EB5-9EAC-45253FBDBE5F}" srcOrd="0" destOrd="0" presId="urn:microsoft.com/office/officeart/2005/8/layout/bProcess2"/>
    <dgm:cxn modelId="{2CCA11EA-C901-4D75-B8DB-802305BF25C2}" type="presOf" srcId="{B7C3D318-89CA-4D72-89AC-497C2A16CF22}" destId="{BDE05FB0-C5CE-4576-A068-B2D5EC8E2B74}" srcOrd="0" destOrd="0" presId="urn:microsoft.com/office/officeart/2005/8/layout/bProcess2"/>
    <dgm:cxn modelId="{A39A871D-533F-43AB-83B3-EA933CB82F70}" srcId="{4D873529-522B-4CC0-A635-B4751EB594B3}" destId="{58797FA8-9A01-4AAF-BE8A-A23AD29617A2}" srcOrd="12" destOrd="0" parTransId="{F9618130-3C04-4FB4-8F0A-3DDEB88B9E94}" sibTransId="{C961D818-8296-47CC-81B9-3C9776B4B1D0}"/>
    <dgm:cxn modelId="{B64A5FDA-3645-4C54-A14C-5D09FF765952}" srcId="{4D873529-522B-4CC0-A635-B4751EB594B3}" destId="{9EB1AAE2-2BE8-4F94-AE45-DD4C1E6ED27B}" srcOrd="5" destOrd="0" parTransId="{BB21A63F-A325-4FED-84AC-2B28A088D2A5}" sibTransId="{B52F3E7C-C82B-4072-9C58-E9B21DFF10A8}"/>
    <dgm:cxn modelId="{ED65E765-5D48-4E97-9F49-FE644092D75A}" type="presOf" srcId="{58C0FBD7-FA5F-41C2-9E6C-2224C65E2BA3}" destId="{D4073FB9-4DD1-41CC-B724-FAF4B411B1AB}" srcOrd="0" destOrd="0" presId="urn:microsoft.com/office/officeart/2005/8/layout/bProcess2"/>
    <dgm:cxn modelId="{D34CF58B-56EB-4FA2-9571-281FDEB1C00A}" type="presOf" srcId="{8650A694-291D-4855-9705-B476EB261BC4}" destId="{D066EE02-CE9D-41B5-94E3-E3F2B6089325}" srcOrd="0" destOrd="0" presId="urn:microsoft.com/office/officeart/2005/8/layout/bProcess2"/>
    <dgm:cxn modelId="{A3F3EBC5-A801-4AB0-8B1C-E91574099120}" type="presOf" srcId="{66A1EC02-4E89-4CBD-A39E-5613041C13A1}" destId="{4B7DFBDB-5DC0-4D90-A7D3-76D0E947F5BB}" srcOrd="0" destOrd="0" presId="urn:microsoft.com/office/officeart/2005/8/layout/bProcess2"/>
    <dgm:cxn modelId="{C9BD1D23-9710-4F07-81CA-B5A81626E0F1}" type="presOf" srcId="{9EB1AAE2-2BE8-4F94-AE45-DD4C1E6ED27B}" destId="{C10DEEE6-5539-4F3A-B0DC-BF76E4CC4639}" srcOrd="0" destOrd="0" presId="urn:microsoft.com/office/officeart/2005/8/layout/bProcess2"/>
    <dgm:cxn modelId="{D6D4EB6A-B359-469A-AE8E-5FAAC1BFB14C}" srcId="{4D873529-522B-4CC0-A635-B4751EB594B3}" destId="{A3B3A24F-75F0-449B-A2F5-F62901FFF043}" srcOrd="0" destOrd="0" parTransId="{15D4DF3A-16D8-402C-A955-51138A4E667D}" sibTransId="{1705D001-2522-4BBA-96B9-F1F583D5379F}"/>
    <dgm:cxn modelId="{165F09A3-A11D-4206-8C66-5581B0571C26}" type="presOf" srcId="{0DB185CD-C0CA-4221-8A87-FF4ED73732AA}" destId="{5ADDBD7C-33C2-4046-9D1D-94FE8A08650F}" srcOrd="0" destOrd="0" presId="urn:microsoft.com/office/officeart/2005/8/layout/bProcess2"/>
    <dgm:cxn modelId="{1DEE8534-A0E1-428B-9D04-08956B66F66E}" srcId="{4D873529-522B-4CC0-A635-B4751EB594B3}" destId="{68207652-EB31-428E-93AA-3C15A4FBA189}" srcOrd="1" destOrd="0" parTransId="{02655531-2036-4ABA-A26E-A6B11D45D08E}" sibTransId="{4A2823A0-76A3-4153-8C80-E2CAF6577BDC}"/>
    <dgm:cxn modelId="{E1105907-0962-4BB9-930C-DE0FE4A56BD4}" type="presOf" srcId="{A3B3A24F-75F0-449B-A2F5-F62901FFF043}" destId="{5639C8A3-44C4-4A7D-91D2-AEECE3A9DBED}" srcOrd="0" destOrd="0" presId="urn:microsoft.com/office/officeart/2005/8/layout/bProcess2"/>
    <dgm:cxn modelId="{C98C5CA3-0EAF-4B18-B62F-C7A3E41C6F6E}" type="presOf" srcId="{57B5B219-402F-4348-AC21-BB7331C9CD6F}" destId="{D9D63A39-6030-40B8-A0DA-61F5E07CC96C}" srcOrd="0" destOrd="0" presId="urn:microsoft.com/office/officeart/2005/8/layout/bProcess2"/>
    <dgm:cxn modelId="{7ACF1B68-D57A-47DD-A0DC-24885F4A30AA}" srcId="{4D873529-522B-4CC0-A635-B4751EB594B3}" destId="{A4211D73-E69B-4712-8D60-07B2D2326FE0}" srcOrd="7" destOrd="0" parTransId="{E11627AB-46D7-4D8C-AD85-B9E965FA84AB}" sibTransId="{BFB15532-74AC-4853-89EC-743FA64BDE27}"/>
    <dgm:cxn modelId="{5D653E4A-C9A1-4A3E-92B8-BF4E543AD71D}" type="presOf" srcId="{13F1390D-DE5A-4255-87BF-CF38A6F5B342}" destId="{647F9E10-9180-4125-82D3-23FBFFFCA4F0}" srcOrd="0" destOrd="0" presId="urn:microsoft.com/office/officeart/2005/8/layout/bProcess2"/>
    <dgm:cxn modelId="{8A78309C-98D5-4797-BFEF-8F670BA5DB60}" type="presOf" srcId="{2B751E8E-67D9-44C5-AD23-9EC71A7EC1B8}" destId="{63FA095B-5231-4E92-9062-D9B7F347E179}" srcOrd="0" destOrd="0" presId="urn:microsoft.com/office/officeart/2005/8/layout/bProcess2"/>
    <dgm:cxn modelId="{4B6E6744-11DC-4FA4-BDC7-617D737B0D85}" type="presOf" srcId="{0BFB59AF-B1A9-4DDD-BE4F-57ABAFE5EC73}" destId="{92DDB02F-1A4E-41A2-96CC-B1225B8856F9}" srcOrd="0" destOrd="0" presId="urn:microsoft.com/office/officeart/2005/8/layout/bProcess2"/>
    <dgm:cxn modelId="{0DA08A0A-8FDE-4D68-BF97-B1A40E2C61E6}" type="presOf" srcId="{A4211D73-E69B-4712-8D60-07B2D2326FE0}" destId="{EE755A94-DA25-4442-BC97-6EE7A3EAA8E1}" srcOrd="0" destOrd="0" presId="urn:microsoft.com/office/officeart/2005/8/layout/bProcess2"/>
    <dgm:cxn modelId="{B1F2C687-7D42-4782-93CD-F119803D9462}" srcId="{4D873529-522B-4CC0-A635-B4751EB594B3}" destId="{34D78D11-9834-4F3D-BF77-9F5EC1295E15}" srcOrd="11" destOrd="0" parTransId="{40D502B5-DA8F-486C-B27E-25BEB7C61B4A}" sibTransId="{B7C3D318-89CA-4D72-89AC-497C2A16CF22}"/>
    <dgm:cxn modelId="{72A08969-1927-49EF-A630-D10597685642}" srcId="{4D873529-522B-4CC0-A635-B4751EB594B3}" destId="{13F1390D-DE5A-4255-87BF-CF38A6F5B342}" srcOrd="4" destOrd="0" parTransId="{B950A00E-668B-43CD-B216-5961CCB959AD}" sibTransId="{58C0FBD7-FA5F-41C2-9E6C-2224C65E2BA3}"/>
    <dgm:cxn modelId="{7E2A9D3C-82D4-4675-87C9-E8EB88DA52F8}" type="presOf" srcId="{4D873529-522B-4CC0-A635-B4751EB594B3}" destId="{3E619704-1D74-476A-BCE8-6C86623D25AB}" srcOrd="0" destOrd="0" presId="urn:microsoft.com/office/officeart/2005/8/layout/bProcess2"/>
    <dgm:cxn modelId="{0714C179-1209-4215-AE19-751471675C40}" type="presOf" srcId="{34D78D11-9834-4F3D-BF77-9F5EC1295E15}" destId="{E307F195-A501-4016-9AF5-1993C7B715B3}" srcOrd="0" destOrd="0" presId="urn:microsoft.com/office/officeart/2005/8/layout/bProcess2"/>
    <dgm:cxn modelId="{343A2E61-A738-44F3-9200-1F245A940AAA}" type="presOf" srcId="{147654A4-40EC-4351-A82C-BEF1DE7F0820}" destId="{E1F3025B-FE86-45DA-B78E-452F3B7BCB99}" srcOrd="0" destOrd="0" presId="urn:microsoft.com/office/officeart/2005/8/layout/bProcess2"/>
    <dgm:cxn modelId="{640142D8-F28B-46B4-A5DB-ABB030D9FD09}" type="presOf" srcId="{EBD982F2-65A1-4655-A933-210433389F61}" destId="{DDCFE416-4139-4F1E-95C2-55C90A734BD8}" srcOrd="0" destOrd="0" presId="urn:microsoft.com/office/officeart/2005/8/layout/bProcess2"/>
    <dgm:cxn modelId="{61E7128F-954A-47DC-AD13-BDF89750B313}" type="presOf" srcId="{585D0007-5196-4042-8881-84F5C609F2E8}" destId="{1B293BEE-D21D-45D6-8B4B-F4C5CAACD555}" srcOrd="0" destOrd="0" presId="urn:microsoft.com/office/officeart/2005/8/layout/bProcess2"/>
    <dgm:cxn modelId="{104466D0-A5E0-4187-BD73-818AD94E1C6C}" type="presOf" srcId="{B52F3E7C-C82B-4072-9C58-E9B21DFF10A8}" destId="{B0E074B6-B8F7-46D1-8C96-AA8B41311339}" srcOrd="0" destOrd="0" presId="urn:microsoft.com/office/officeart/2005/8/layout/bProcess2"/>
    <dgm:cxn modelId="{7D7C3867-5326-4A57-901A-84A8F5F781A6}" type="presOf" srcId="{4A2823A0-76A3-4153-8C80-E2CAF6577BDC}" destId="{472D4828-9235-483D-A101-E50EF30EF38F}" srcOrd="0" destOrd="0" presId="urn:microsoft.com/office/officeart/2005/8/layout/bProcess2"/>
    <dgm:cxn modelId="{1FC220DD-E486-45F2-8BED-FF1628EB67FB}" srcId="{4D873529-522B-4CC0-A635-B4751EB594B3}" destId="{0BFB59AF-B1A9-4DDD-BE4F-57ABAFE5EC73}" srcOrd="6" destOrd="0" parTransId="{D035B334-934B-404A-B80D-93DBEFD91F71}" sibTransId="{EBD982F2-65A1-4655-A933-210433389F61}"/>
    <dgm:cxn modelId="{A8547A5F-925B-46A6-991A-A1C0468D4F69}" type="presOf" srcId="{58797FA8-9A01-4AAF-BE8A-A23AD29617A2}" destId="{FF35F2EC-72CA-4117-9788-E71A014D5419}" srcOrd="0" destOrd="0" presId="urn:microsoft.com/office/officeart/2005/8/layout/bProcess2"/>
    <dgm:cxn modelId="{1221BAF6-0864-47DF-99E7-DA42A6A2ACF0}" srcId="{4D873529-522B-4CC0-A635-B4751EB594B3}" destId="{A731CC01-BE92-4C27-AC1B-6BFF705B80FE}" srcOrd="3" destOrd="0" parTransId="{43798642-CAD2-4E6B-A982-C080FB6B1732}" sibTransId="{2B751E8E-67D9-44C5-AD23-9EC71A7EC1B8}"/>
    <dgm:cxn modelId="{930193E5-A147-4C08-B587-543422D47FEC}" type="presOf" srcId="{68207652-EB31-428E-93AA-3C15A4FBA189}" destId="{B92049FE-BC1A-4941-8CCB-FE0480827DF3}" srcOrd="0" destOrd="0" presId="urn:microsoft.com/office/officeart/2005/8/layout/bProcess2"/>
    <dgm:cxn modelId="{FFB2C21E-D816-4DC9-BBFD-27DD0181147F}" type="presOf" srcId="{1705D001-2522-4BBA-96B9-F1F583D5379F}" destId="{07433E71-678D-461F-A0C5-433D80A2446D}" srcOrd="0" destOrd="0" presId="urn:microsoft.com/office/officeart/2005/8/layout/bProcess2"/>
    <dgm:cxn modelId="{CD2991B3-A9FE-490F-8F43-AAD0CE0848D2}" type="presOf" srcId="{C8294B4B-8E82-4B44-A3D6-475FFA3C31A2}" destId="{532D1EF3-D619-46C8-89BF-AA6426599C19}" srcOrd="0" destOrd="0" presId="urn:microsoft.com/office/officeart/2005/8/layout/bProcess2"/>
    <dgm:cxn modelId="{FC14E116-E160-4EEC-83DC-A9E1FFA20B84}" srcId="{4D873529-522B-4CC0-A635-B4751EB594B3}" destId="{0DB185CD-C0CA-4221-8A87-FF4ED73732AA}" srcOrd="9" destOrd="0" parTransId="{A3A7AF70-9339-4408-80C5-71365D3BCAF2}" sibTransId="{57B5B219-402F-4348-AC21-BB7331C9CD6F}"/>
    <dgm:cxn modelId="{7A0EB34A-8786-4D5A-B70C-AA3ED75DC200}" srcId="{4D873529-522B-4CC0-A635-B4751EB594B3}" destId="{8650A694-291D-4855-9705-B476EB261BC4}" srcOrd="8" destOrd="0" parTransId="{3AB18BFF-D498-4D84-9EB1-504883402DB2}" sibTransId="{66A1EC02-4E89-4CBD-A39E-5613041C13A1}"/>
    <dgm:cxn modelId="{E2D697B8-C7D1-4D41-86F5-2832C4F3D384}" srcId="{4D873529-522B-4CC0-A635-B4751EB594B3}" destId="{585D0007-5196-4042-8881-84F5C609F2E8}" srcOrd="10" destOrd="0" parTransId="{3AEC7C3F-082F-46BA-81FE-5EE1454535C1}" sibTransId="{7463FAEC-41BA-4C8D-BBBC-7B04A95922EF}"/>
    <dgm:cxn modelId="{6938C0EB-2793-4F8D-A4B8-7BD06F8C89C2}" type="presOf" srcId="{7463FAEC-41BA-4C8D-BBBC-7B04A95922EF}" destId="{A13519E4-2219-428C-97F8-2944FD4ABE04}" srcOrd="0" destOrd="0" presId="urn:microsoft.com/office/officeart/2005/8/layout/bProcess2"/>
    <dgm:cxn modelId="{008946C1-1927-4BE2-B704-123FD0CBF423}" type="presParOf" srcId="{3E619704-1D74-476A-BCE8-6C86623D25AB}" destId="{5639C8A3-44C4-4A7D-91D2-AEECE3A9DBED}" srcOrd="0" destOrd="0" presId="urn:microsoft.com/office/officeart/2005/8/layout/bProcess2"/>
    <dgm:cxn modelId="{9A13C202-98F1-4854-86AE-15AD8AC47D84}" type="presParOf" srcId="{3E619704-1D74-476A-BCE8-6C86623D25AB}" destId="{07433E71-678D-461F-A0C5-433D80A2446D}" srcOrd="1" destOrd="0" presId="urn:microsoft.com/office/officeart/2005/8/layout/bProcess2"/>
    <dgm:cxn modelId="{5C13A03A-2F74-41E4-BA8C-3A11D6ECFA4F}" type="presParOf" srcId="{3E619704-1D74-476A-BCE8-6C86623D25AB}" destId="{29F86BBE-739F-422F-A29A-4D8795EECE5A}" srcOrd="2" destOrd="0" presId="urn:microsoft.com/office/officeart/2005/8/layout/bProcess2"/>
    <dgm:cxn modelId="{F201F4E4-D7BA-4FFB-A366-00C1034E24B0}" type="presParOf" srcId="{29F86BBE-739F-422F-A29A-4D8795EECE5A}" destId="{02761E5A-9079-47E0-BA2C-8B66C5C43331}" srcOrd="0" destOrd="0" presId="urn:microsoft.com/office/officeart/2005/8/layout/bProcess2"/>
    <dgm:cxn modelId="{ED1DB5B5-65D3-4ED9-B399-829627618A48}" type="presParOf" srcId="{29F86BBE-739F-422F-A29A-4D8795EECE5A}" destId="{B92049FE-BC1A-4941-8CCB-FE0480827DF3}" srcOrd="1" destOrd="0" presId="urn:microsoft.com/office/officeart/2005/8/layout/bProcess2"/>
    <dgm:cxn modelId="{7BD933A5-1BD2-43FE-B3E9-71BCDB09EE20}" type="presParOf" srcId="{3E619704-1D74-476A-BCE8-6C86623D25AB}" destId="{472D4828-9235-483D-A101-E50EF30EF38F}" srcOrd="3" destOrd="0" presId="urn:microsoft.com/office/officeart/2005/8/layout/bProcess2"/>
    <dgm:cxn modelId="{73BD959B-AACC-4FB2-A342-29476F06CC08}" type="presParOf" srcId="{3E619704-1D74-476A-BCE8-6C86623D25AB}" destId="{DB0F2876-5946-4135-B883-0E132DE3BB81}" srcOrd="4" destOrd="0" presId="urn:microsoft.com/office/officeart/2005/8/layout/bProcess2"/>
    <dgm:cxn modelId="{7C8947A8-8020-468A-ADDD-CD4B32E3645B}" type="presParOf" srcId="{DB0F2876-5946-4135-B883-0E132DE3BB81}" destId="{D1058ADA-70CF-452A-8315-3992DE223993}" srcOrd="0" destOrd="0" presId="urn:microsoft.com/office/officeart/2005/8/layout/bProcess2"/>
    <dgm:cxn modelId="{5E9147F2-FFE5-4E5E-9358-3DC3DAEB65DE}" type="presParOf" srcId="{DB0F2876-5946-4135-B883-0E132DE3BB81}" destId="{E1F3025B-FE86-45DA-B78E-452F3B7BCB99}" srcOrd="1" destOrd="0" presId="urn:microsoft.com/office/officeart/2005/8/layout/bProcess2"/>
    <dgm:cxn modelId="{9B80D2F2-9E0A-4DFB-B540-677C9281BE08}" type="presParOf" srcId="{3E619704-1D74-476A-BCE8-6C86623D25AB}" destId="{532D1EF3-D619-46C8-89BF-AA6426599C19}" srcOrd="5" destOrd="0" presId="urn:microsoft.com/office/officeart/2005/8/layout/bProcess2"/>
    <dgm:cxn modelId="{67B50CD6-78C7-4605-9598-FDFB3B0AB26E}" type="presParOf" srcId="{3E619704-1D74-476A-BCE8-6C86623D25AB}" destId="{D61A389F-EBD3-46FC-9CDC-605FA9E0DC8E}" srcOrd="6" destOrd="0" presId="urn:microsoft.com/office/officeart/2005/8/layout/bProcess2"/>
    <dgm:cxn modelId="{74B3666B-C2EE-4D73-B2B3-49938A542868}" type="presParOf" srcId="{D61A389F-EBD3-46FC-9CDC-605FA9E0DC8E}" destId="{15FDB968-D244-4E6A-ACE1-70D9A50820CA}" srcOrd="0" destOrd="0" presId="urn:microsoft.com/office/officeart/2005/8/layout/bProcess2"/>
    <dgm:cxn modelId="{58E8CEC8-6EE8-4703-854D-88A09719367A}" type="presParOf" srcId="{D61A389F-EBD3-46FC-9CDC-605FA9E0DC8E}" destId="{575C4A12-44F0-46C7-B264-F6FB6C600B7C}" srcOrd="1" destOrd="0" presId="urn:microsoft.com/office/officeart/2005/8/layout/bProcess2"/>
    <dgm:cxn modelId="{78165394-D839-4B5B-AF3B-C94BFF1BFA48}" type="presParOf" srcId="{3E619704-1D74-476A-BCE8-6C86623D25AB}" destId="{63FA095B-5231-4E92-9062-D9B7F347E179}" srcOrd="7" destOrd="0" presId="urn:microsoft.com/office/officeart/2005/8/layout/bProcess2"/>
    <dgm:cxn modelId="{16E17A48-AEFD-4D57-8A64-59E3204817A4}" type="presParOf" srcId="{3E619704-1D74-476A-BCE8-6C86623D25AB}" destId="{68AB005D-BB08-4685-9C1A-1A5D3D87759E}" srcOrd="8" destOrd="0" presId="urn:microsoft.com/office/officeart/2005/8/layout/bProcess2"/>
    <dgm:cxn modelId="{6D1413A6-0C19-4138-AF67-7BBF682ECA9D}" type="presParOf" srcId="{68AB005D-BB08-4685-9C1A-1A5D3D87759E}" destId="{9F251E0E-573F-4732-AEAC-C379A5A53401}" srcOrd="0" destOrd="0" presId="urn:microsoft.com/office/officeart/2005/8/layout/bProcess2"/>
    <dgm:cxn modelId="{63C59BFE-2BF6-4AA1-AB36-66509D156778}" type="presParOf" srcId="{68AB005D-BB08-4685-9C1A-1A5D3D87759E}" destId="{647F9E10-9180-4125-82D3-23FBFFFCA4F0}" srcOrd="1" destOrd="0" presId="urn:microsoft.com/office/officeart/2005/8/layout/bProcess2"/>
    <dgm:cxn modelId="{2A3E89EF-3FA9-4AC1-96D5-8AC8F3A7C654}" type="presParOf" srcId="{3E619704-1D74-476A-BCE8-6C86623D25AB}" destId="{D4073FB9-4DD1-41CC-B724-FAF4B411B1AB}" srcOrd="9" destOrd="0" presId="urn:microsoft.com/office/officeart/2005/8/layout/bProcess2"/>
    <dgm:cxn modelId="{1AB22DD4-D364-4020-85DB-7DA781BF75F7}" type="presParOf" srcId="{3E619704-1D74-476A-BCE8-6C86623D25AB}" destId="{69E3C89A-0D49-41EF-80F4-2FA0B82E80C6}" srcOrd="10" destOrd="0" presId="urn:microsoft.com/office/officeart/2005/8/layout/bProcess2"/>
    <dgm:cxn modelId="{EE18E48C-CCAA-496A-AC45-D15DB7F7AE96}" type="presParOf" srcId="{69E3C89A-0D49-41EF-80F4-2FA0B82E80C6}" destId="{19F7FBF1-DBB0-48FF-BD39-6BEE91A3B525}" srcOrd="0" destOrd="0" presId="urn:microsoft.com/office/officeart/2005/8/layout/bProcess2"/>
    <dgm:cxn modelId="{31EDE5F2-76CC-4511-B179-01C8235A8007}" type="presParOf" srcId="{69E3C89A-0D49-41EF-80F4-2FA0B82E80C6}" destId="{C10DEEE6-5539-4F3A-B0DC-BF76E4CC4639}" srcOrd="1" destOrd="0" presId="urn:microsoft.com/office/officeart/2005/8/layout/bProcess2"/>
    <dgm:cxn modelId="{11FB58AD-AF3B-4011-99E3-26DE19922328}" type="presParOf" srcId="{3E619704-1D74-476A-BCE8-6C86623D25AB}" destId="{B0E074B6-B8F7-46D1-8C96-AA8B41311339}" srcOrd="11" destOrd="0" presId="urn:microsoft.com/office/officeart/2005/8/layout/bProcess2"/>
    <dgm:cxn modelId="{C7919708-DEA0-49DD-BF17-1A8F3353D9E0}" type="presParOf" srcId="{3E619704-1D74-476A-BCE8-6C86623D25AB}" destId="{403BA22F-3752-4FF8-BF23-58C16050BAA3}" srcOrd="12" destOrd="0" presId="urn:microsoft.com/office/officeart/2005/8/layout/bProcess2"/>
    <dgm:cxn modelId="{F7087A7B-E2F0-4702-8615-A4E355150E01}" type="presParOf" srcId="{403BA22F-3752-4FF8-BF23-58C16050BAA3}" destId="{213F897F-3896-45EB-B71E-64C3F13F7AEB}" srcOrd="0" destOrd="0" presId="urn:microsoft.com/office/officeart/2005/8/layout/bProcess2"/>
    <dgm:cxn modelId="{17018764-EA1F-42E3-B93F-FE9CCCDAF677}" type="presParOf" srcId="{403BA22F-3752-4FF8-BF23-58C16050BAA3}" destId="{92DDB02F-1A4E-41A2-96CC-B1225B8856F9}" srcOrd="1" destOrd="0" presId="urn:microsoft.com/office/officeart/2005/8/layout/bProcess2"/>
    <dgm:cxn modelId="{5390FBD8-DB95-4A62-A5AC-F570817667DD}" type="presParOf" srcId="{3E619704-1D74-476A-BCE8-6C86623D25AB}" destId="{DDCFE416-4139-4F1E-95C2-55C90A734BD8}" srcOrd="13" destOrd="0" presId="urn:microsoft.com/office/officeart/2005/8/layout/bProcess2"/>
    <dgm:cxn modelId="{8DA93646-CD24-48A7-ABBB-00765946944D}" type="presParOf" srcId="{3E619704-1D74-476A-BCE8-6C86623D25AB}" destId="{1FEBE373-A1C2-460A-828A-52D052FF20C5}" srcOrd="14" destOrd="0" presId="urn:microsoft.com/office/officeart/2005/8/layout/bProcess2"/>
    <dgm:cxn modelId="{376587FF-B515-4343-B5FC-DCBA79D8F816}" type="presParOf" srcId="{1FEBE373-A1C2-460A-828A-52D052FF20C5}" destId="{FCA885C7-71B2-4139-8E15-1DCCD762208A}" srcOrd="0" destOrd="0" presId="urn:microsoft.com/office/officeart/2005/8/layout/bProcess2"/>
    <dgm:cxn modelId="{C932494D-19DF-4CE4-A9CE-BA0118EF633A}" type="presParOf" srcId="{1FEBE373-A1C2-460A-828A-52D052FF20C5}" destId="{EE755A94-DA25-4442-BC97-6EE7A3EAA8E1}" srcOrd="1" destOrd="0" presId="urn:microsoft.com/office/officeart/2005/8/layout/bProcess2"/>
    <dgm:cxn modelId="{E70CBE87-C0F0-4673-A3B6-1086E5F8D9F6}" type="presParOf" srcId="{3E619704-1D74-476A-BCE8-6C86623D25AB}" destId="{4E22D374-ABE1-4EB5-9EAC-45253FBDBE5F}" srcOrd="15" destOrd="0" presId="urn:microsoft.com/office/officeart/2005/8/layout/bProcess2"/>
    <dgm:cxn modelId="{CBE49942-E25B-48D8-8033-889D368C1166}" type="presParOf" srcId="{3E619704-1D74-476A-BCE8-6C86623D25AB}" destId="{3C044016-1398-4CB2-8A95-B526E36B3B17}" srcOrd="16" destOrd="0" presId="urn:microsoft.com/office/officeart/2005/8/layout/bProcess2"/>
    <dgm:cxn modelId="{14C156BE-71A2-4249-B56A-8080B31A5A7E}" type="presParOf" srcId="{3C044016-1398-4CB2-8A95-B526E36B3B17}" destId="{E909CAEB-A8AF-4BEB-97C2-E74BD2B0427C}" srcOrd="0" destOrd="0" presId="urn:microsoft.com/office/officeart/2005/8/layout/bProcess2"/>
    <dgm:cxn modelId="{956358D7-46FB-48D8-A490-502CE55F73E0}" type="presParOf" srcId="{3C044016-1398-4CB2-8A95-B526E36B3B17}" destId="{D066EE02-CE9D-41B5-94E3-E3F2B6089325}" srcOrd="1" destOrd="0" presId="urn:microsoft.com/office/officeart/2005/8/layout/bProcess2"/>
    <dgm:cxn modelId="{73C2A834-3838-444C-8199-FEDCA667ED6E}" type="presParOf" srcId="{3E619704-1D74-476A-BCE8-6C86623D25AB}" destId="{4B7DFBDB-5DC0-4D90-A7D3-76D0E947F5BB}" srcOrd="17" destOrd="0" presId="urn:microsoft.com/office/officeart/2005/8/layout/bProcess2"/>
    <dgm:cxn modelId="{B41C054F-9E69-4EFE-A903-D15E3B9BB2E5}" type="presParOf" srcId="{3E619704-1D74-476A-BCE8-6C86623D25AB}" destId="{F00CC87A-0D66-4792-9F7F-733C0B6B047D}" srcOrd="18" destOrd="0" presId="urn:microsoft.com/office/officeart/2005/8/layout/bProcess2"/>
    <dgm:cxn modelId="{084CF145-FA7A-4347-85C8-C5E253789EC6}" type="presParOf" srcId="{F00CC87A-0D66-4792-9F7F-733C0B6B047D}" destId="{FBCD279D-7333-4384-9EDD-F8B0134AE1DF}" srcOrd="0" destOrd="0" presId="urn:microsoft.com/office/officeart/2005/8/layout/bProcess2"/>
    <dgm:cxn modelId="{B5B99EE1-B451-40C6-8371-AB023BD26695}" type="presParOf" srcId="{F00CC87A-0D66-4792-9F7F-733C0B6B047D}" destId="{5ADDBD7C-33C2-4046-9D1D-94FE8A08650F}" srcOrd="1" destOrd="0" presId="urn:microsoft.com/office/officeart/2005/8/layout/bProcess2"/>
    <dgm:cxn modelId="{D150877B-204C-410A-A857-2DE041619082}" type="presParOf" srcId="{3E619704-1D74-476A-BCE8-6C86623D25AB}" destId="{D9D63A39-6030-40B8-A0DA-61F5E07CC96C}" srcOrd="19" destOrd="0" presId="urn:microsoft.com/office/officeart/2005/8/layout/bProcess2"/>
    <dgm:cxn modelId="{6D986826-AB89-4E11-BAD1-91F470798A4D}" type="presParOf" srcId="{3E619704-1D74-476A-BCE8-6C86623D25AB}" destId="{F87A0AC4-CED5-498D-8FEA-B138F69860D9}" srcOrd="20" destOrd="0" presId="urn:microsoft.com/office/officeart/2005/8/layout/bProcess2"/>
    <dgm:cxn modelId="{6D49A33E-AA3E-4C44-B933-DFBF5636F476}" type="presParOf" srcId="{F87A0AC4-CED5-498D-8FEA-B138F69860D9}" destId="{301735E3-FD0E-4E68-A3DE-F99DF108EA5E}" srcOrd="0" destOrd="0" presId="urn:microsoft.com/office/officeart/2005/8/layout/bProcess2"/>
    <dgm:cxn modelId="{F020F338-E0F4-42A0-98B3-7C00368BB9D4}" type="presParOf" srcId="{F87A0AC4-CED5-498D-8FEA-B138F69860D9}" destId="{1B293BEE-D21D-45D6-8B4B-F4C5CAACD555}" srcOrd="1" destOrd="0" presId="urn:microsoft.com/office/officeart/2005/8/layout/bProcess2"/>
    <dgm:cxn modelId="{79E43E2F-E1D6-481C-B060-06EB663E526A}" type="presParOf" srcId="{3E619704-1D74-476A-BCE8-6C86623D25AB}" destId="{A13519E4-2219-428C-97F8-2944FD4ABE04}" srcOrd="21" destOrd="0" presId="urn:microsoft.com/office/officeart/2005/8/layout/bProcess2"/>
    <dgm:cxn modelId="{467EF816-1D4A-4D32-B1CC-4EAF4FA4013D}" type="presParOf" srcId="{3E619704-1D74-476A-BCE8-6C86623D25AB}" destId="{3608ED4D-7CE7-49F1-8EB8-E4A6B8F10E02}" srcOrd="22" destOrd="0" presId="urn:microsoft.com/office/officeart/2005/8/layout/bProcess2"/>
    <dgm:cxn modelId="{8D6B339C-BF56-4560-BC47-00DC08C49B5E}" type="presParOf" srcId="{3608ED4D-7CE7-49F1-8EB8-E4A6B8F10E02}" destId="{19FFDB38-722D-4D93-BFE6-B3E1BDAA54D4}" srcOrd="0" destOrd="0" presId="urn:microsoft.com/office/officeart/2005/8/layout/bProcess2"/>
    <dgm:cxn modelId="{66B5EB0E-8419-4767-BD42-0E44DD6E6EDD}" type="presParOf" srcId="{3608ED4D-7CE7-49F1-8EB8-E4A6B8F10E02}" destId="{E307F195-A501-4016-9AF5-1993C7B715B3}" srcOrd="1" destOrd="0" presId="urn:microsoft.com/office/officeart/2005/8/layout/bProcess2"/>
    <dgm:cxn modelId="{E07D9D9C-DF0E-414F-A245-029E302C59C7}" type="presParOf" srcId="{3E619704-1D74-476A-BCE8-6C86623D25AB}" destId="{BDE05FB0-C5CE-4576-A068-B2D5EC8E2B74}" srcOrd="23" destOrd="0" presId="urn:microsoft.com/office/officeart/2005/8/layout/bProcess2"/>
    <dgm:cxn modelId="{A984D284-AE27-48F7-B047-B5B4DDD5C431}" type="presParOf" srcId="{3E619704-1D74-476A-BCE8-6C86623D25AB}" destId="{FF35F2EC-72CA-4117-9788-E71A014D5419}" srcOrd="2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873529-522B-4CC0-A635-B4751EB594B3}" type="doc">
      <dgm:prSet loTypeId="urn:microsoft.com/office/officeart/2005/8/layout/bProcess2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3B3A24F-75F0-449B-A2F5-F62901FFF043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Alkanes</a:t>
          </a:r>
          <a:endParaRPr lang="en-GB" sz="1600" b="1" dirty="0">
            <a:solidFill>
              <a:schemeClr val="bg1"/>
            </a:solidFill>
          </a:endParaRPr>
        </a:p>
      </dgm:t>
    </dgm:pt>
    <dgm:pt modelId="{15D4DF3A-16D8-402C-A955-51138A4E667D}" type="parTrans" cxnId="{D6D4EB6A-B359-469A-AE8E-5FAAC1BFB14C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1705D001-2522-4BBA-96B9-F1F583D5379F}" type="sibTrans" cxnId="{D6D4EB6A-B359-469A-AE8E-5FAAC1BFB14C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68207652-EB31-428E-93AA-3C15A4FBA189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Alcohols</a:t>
          </a:r>
          <a:endParaRPr lang="en-GB" sz="1600" b="1" dirty="0">
            <a:solidFill>
              <a:schemeClr val="bg1"/>
            </a:solidFill>
          </a:endParaRPr>
        </a:p>
      </dgm:t>
    </dgm:pt>
    <dgm:pt modelId="{02655531-2036-4ABA-A26E-A6B11D45D08E}" type="parTrans" cxnId="{1DEE8534-A0E1-428B-9D04-08956B66F66E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4A2823A0-76A3-4153-8C80-E2CAF6577BDC}" type="sibTrans" cxnId="{1DEE8534-A0E1-428B-9D04-08956B66F66E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147654A4-40EC-4351-A82C-BEF1DE7F0820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Carboxylic Acids</a:t>
          </a:r>
          <a:endParaRPr lang="en-GB" sz="1600" b="1" dirty="0">
            <a:solidFill>
              <a:schemeClr val="bg1"/>
            </a:solidFill>
          </a:endParaRPr>
        </a:p>
      </dgm:t>
    </dgm:pt>
    <dgm:pt modelId="{A3EAAA69-118D-4224-A777-1CFDD81AFFB5}" type="parTrans" cxnId="{782147BB-9529-4CAF-A00C-3D30FE193D0C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C8294B4B-8E82-4B44-A3D6-475FFA3C31A2}" type="sibTrans" cxnId="{782147BB-9529-4CAF-A00C-3D30FE193D0C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A731CC01-BE92-4C27-AC1B-6BFF705B80FE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Energy Changes</a:t>
          </a:r>
          <a:endParaRPr lang="en-GB" sz="1600" b="1" dirty="0">
            <a:solidFill>
              <a:schemeClr val="bg1"/>
            </a:solidFill>
          </a:endParaRPr>
        </a:p>
      </dgm:t>
    </dgm:pt>
    <dgm:pt modelId="{43798642-CAD2-4E6B-A982-C080FB6B1732}" type="parTrans" cxnId="{1221BAF6-0864-47DF-99E7-DA42A6A2ACF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2B751E8E-67D9-44C5-AD23-9EC71A7EC1B8}" type="sibTrans" cxnId="{1221BAF6-0864-47DF-99E7-DA42A6A2ACF0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13F1390D-DE5A-4255-87BF-CF38A6F5B342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Fats and Oils</a:t>
          </a:r>
          <a:endParaRPr lang="en-GB" sz="1600" b="1" dirty="0">
            <a:solidFill>
              <a:schemeClr val="bg1"/>
            </a:solidFill>
          </a:endParaRPr>
        </a:p>
      </dgm:t>
    </dgm:pt>
    <dgm:pt modelId="{B950A00E-668B-43CD-B216-5961CCB959AD}" type="parTrans" cxnId="{72A08969-1927-49EF-A630-D1059768564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58C0FBD7-FA5F-41C2-9E6C-2224C65E2BA3}" type="sibTrans" cxnId="{72A08969-1927-49EF-A630-D1059768564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9EB1AAE2-2BE8-4F94-AE45-DD4C1E6ED27B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Esters</a:t>
          </a:r>
          <a:endParaRPr lang="en-GB" sz="1600" b="1" dirty="0">
            <a:solidFill>
              <a:schemeClr val="bg1"/>
            </a:solidFill>
          </a:endParaRPr>
        </a:p>
      </dgm:t>
    </dgm:pt>
    <dgm:pt modelId="{BB21A63F-A325-4FED-84AC-2B28A088D2A5}" type="parTrans" cxnId="{B64A5FDA-3645-4C54-A14C-5D09FF76595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52F3E7C-C82B-4072-9C58-E9B21DFF10A8}" type="sibTrans" cxnId="{B64A5FDA-3645-4C54-A14C-5D09FF76595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0BFB59AF-B1A9-4DDD-BE4F-57ABAFE5EC73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Equilibrium</a:t>
          </a:r>
          <a:endParaRPr lang="en-GB" sz="1600" b="1" dirty="0">
            <a:solidFill>
              <a:schemeClr val="bg1"/>
            </a:solidFill>
          </a:endParaRPr>
        </a:p>
      </dgm:t>
    </dgm:pt>
    <dgm:pt modelId="{D035B334-934B-404A-B80D-93DBEFD91F71}" type="parTrans" cxnId="{1FC220DD-E486-45F2-8BED-FF1628EB67FB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EBD982F2-65A1-4655-A933-210433389F61}" type="sibTrans" cxnId="{1FC220DD-E486-45F2-8BED-FF1628EB67FB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A4211D73-E69B-4712-8D60-07B2D2326FE0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Chromotography</a:t>
          </a:r>
          <a:endParaRPr lang="en-GB" sz="1600" b="1" dirty="0">
            <a:solidFill>
              <a:schemeClr val="bg1"/>
            </a:solidFill>
          </a:endParaRPr>
        </a:p>
      </dgm:t>
    </dgm:pt>
    <dgm:pt modelId="{E11627AB-46D7-4D8C-AD85-B9E965FA84AB}" type="parTrans" cxnId="{7ACF1B68-D57A-47DD-A0DC-24885F4A30AA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FB15532-74AC-4853-89EC-743FA64BDE27}" type="sibTrans" cxnId="{7ACF1B68-D57A-47DD-A0DC-24885F4A30AA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58797FA8-9A01-4AAF-BE8A-A23AD29617A2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Atom Economy</a:t>
          </a:r>
          <a:endParaRPr lang="en-GB" sz="1600" b="1" dirty="0">
            <a:solidFill>
              <a:schemeClr val="bg1"/>
            </a:solidFill>
          </a:endParaRPr>
        </a:p>
      </dgm:t>
    </dgm:pt>
    <dgm:pt modelId="{F9618130-3C04-4FB4-8F0A-3DDEB88B9E94}" type="parTrans" cxnId="{A39A871D-533F-43AB-83B3-EA933CB82F7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C961D818-8296-47CC-81B9-3C9776B4B1D0}" type="sibTrans" cxnId="{A39A871D-533F-43AB-83B3-EA933CB82F7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8650A694-291D-4855-9705-B476EB261BC4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Gas Chromotography</a:t>
          </a:r>
          <a:endParaRPr lang="en-GB" sz="1600" b="1" dirty="0">
            <a:solidFill>
              <a:schemeClr val="bg1"/>
            </a:solidFill>
          </a:endParaRPr>
        </a:p>
      </dgm:t>
    </dgm:pt>
    <dgm:pt modelId="{3AB18BFF-D498-4D84-9EB1-504883402DB2}" type="parTrans" cxnId="{7A0EB34A-8786-4D5A-B70C-AA3ED75DC20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66A1EC02-4E89-4CBD-A39E-5613041C13A1}" type="sibTrans" cxnId="{7A0EB34A-8786-4D5A-B70C-AA3ED75DC200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0DB185CD-C0CA-4221-8A87-FF4ED73732AA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Titrations</a:t>
          </a:r>
          <a:endParaRPr lang="en-GB" sz="1600" b="1" dirty="0">
            <a:solidFill>
              <a:schemeClr val="bg1"/>
            </a:solidFill>
          </a:endParaRPr>
        </a:p>
      </dgm:t>
    </dgm:pt>
    <dgm:pt modelId="{A3A7AF70-9339-4408-80C5-71365D3BCAF2}" type="parTrans" cxnId="{FC14E116-E160-4EEC-83DC-A9E1FFA20B84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57B5B219-402F-4348-AC21-BB7331C9CD6F}" type="sibTrans" cxnId="{FC14E116-E160-4EEC-83DC-A9E1FFA20B84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585D0007-5196-4042-8881-84F5C609F2E8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Catalysts</a:t>
          </a:r>
          <a:endParaRPr lang="en-GB" sz="1600" b="1" dirty="0">
            <a:solidFill>
              <a:schemeClr val="bg1"/>
            </a:solidFill>
          </a:endParaRPr>
        </a:p>
      </dgm:t>
    </dgm:pt>
    <dgm:pt modelId="{3AEC7C3F-082F-46BA-81FE-5EE1454535C1}" type="parTrans" cxnId="{E2D697B8-C7D1-4D41-86F5-2832C4F3D384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7463FAEC-41BA-4C8D-BBBC-7B04A95922EF}" type="sibTrans" cxnId="{E2D697B8-C7D1-4D41-86F5-2832C4F3D384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34D78D11-9834-4F3D-BF77-9F5EC1295E15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Green Chemistry</a:t>
          </a:r>
          <a:endParaRPr lang="en-GB" sz="1600" b="1" dirty="0">
            <a:solidFill>
              <a:schemeClr val="bg1"/>
            </a:solidFill>
          </a:endParaRPr>
        </a:p>
      </dgm:t>
    </dgm:pt>
    <dgm:pt modelId="{40D502B5-DA8F-486C-B27E-25BEB7C61B4A}" type="parTrans" cxnId="{B1F2C687-7D42-4782-93CD-F119803D946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7C3D318-89CA-4D72-89AC-497C2A16CF22}" type="sibTrans" cxnId="{B1F2C687-7D42-4782-93CD-F119803D946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3E619704-1D74-476A-BCE8-6C86623D25AB}" type="pres">
      <dgm:prSet presAssocID="{4D873529-522B-4CC0-A635-B4751EB594B3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5639C8A3-44C4-4A7D-91D2-AEECE3A9DBED}" type="pres">
      <dgm:prSet presAssocID="{A3B3A24F-75F0-449B-A2F5-F62901FFF043}" presName="firstNode" presStyleLbl="node1" presStyleIdx="0" presStyleCnt="13" custLinFactNeighborX="-2082" custLinFactNeighborY="-1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433E71-678D-461F-A0C5-433D80A2446D}" type="pres">
      <dgm:prSet presAssocID="{1705D001-2522-4BBA-96B9-F1F583D5379F}" presName="sibTrans" presStyleLbl="sibTrans2D1" presStyleIdx="0" presStyleCnt="12"/>
      <dgm:spPr/>
      <dgm:t>
        <a:bodyPr/>
        <a:lstStyle/>
        <a:p>
          <a:endParaRPr lang="en-GB"/>
        </a:p>
      </dgm:t>
    </dgm:pt>
    <dgm:pt modelId="{29F86BBE-739F-422F-A29A-4D8795EECE5A}" type="pres">
      <dgm:prSet presAssocID="{68207652-EB31-428E-93AA-3C15A4FBA189}" presName="middleNode" presStyleCnt="0"/>
      <dgm:spPr/>
    </dgm:pt>
    <dgm:pt modelId="{02761E5A-9079-47E0-BA2C-8B66C5C43331}" type="pres">
      <dgm:prSet presAssocID="{68207652-EB31-428E-93AA-3C15A4FBA189}" presName="padding" presStyleLbl="node1" presStyleIdx="0" presStyleCnt="13"/>
      <dgm:spPr/>
    </dgm:pt>
    <dgm:pt modelId="{B92049FE-BC1A-4941-8CCB-FE0480827DF3}" type="pres">
      <dgm:prSet presAssocID="{68207652-EB31-428E-93AA-3C15A4FBA189}" presName="shape" presStyleLbl="node1" presStyleIdx="1" presStyleCnt="13" custScaleX="153358" custScaleY="1616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2D4828-9235-483D-A101-E50EF30EF38F}" type="pres">
      <dgm:prSet presAssocID="{4A2823A0-76A3-4153-8C80-E2CAF6577BDC}" presName="sibTrans" presStyleLbl="sibTrans2D1" presStyleIdx="1" presStyleCnt="12"/>
      <dgm:spPr/>
      <dgm:t>
        <a:bodyPr/>
        <a:lstStyle/>
        <a:p>
          <a:endParaRPr lang="en-GB"/>
        </a:p>
      </dgm:t>
    </dgm:pt>
    <dgm:pt modelId="{DB0F2876-5946-4135-B883-0E132DE3BB81}" type="pres">
      <dgm:prSet presAssocID="{147654A4-40EC-4351-A82C-BEF1DE7F0820}" presName="middleNode" presStyleCnt="0"/>
      <dgm:spPr/>
    </dgm:pt>
    <dgm:pt modelId="{D1058ADA-70CF-452A-8315-3992DE223993}" type="pres">
      <dgm:prSet presAssocID="{147654A4-40EC-4351-A82C-BEF1DE7F0820}" presName="padding" presStyleLbl="node1" presStyleIdx="1" presStyleCnt="13"/>
      <dgm:spPr/>
    </dgm:pt>
    <dgm:pt modelId="{E1F3025B-FE86-45DA-B78E-452F3B7BCB99}" type="pres">
      <dgm:prSet presAssocID="{147654A4-40EC-4351-A82C-BEF1DE7F0820}" presName="shape" presStyleLbl="node1" presStyleIdx="2" presStyleCnt="13" custScaleX="153358" custScaleY="1449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2D1EF3-D619-46C8-89BF-AA6426599C19}" type="pres">
      <dgm:prSet presAssocID="{C8294B4B-8E82-4B44-A3D6-475FFA3C31A2}" presName="sibTrans" presStyleLbl="sibTrans2D1" presStyleIdx="2" presStyleCnt="12"/>
      <dgm:spPr/>
      <dgm:t>
        <a:bodyPr/>
        <a:lstStyle/>
        <a:p>
          <a:endParaRPr lang="en-GB"/>
        </a:p>
      </dgm:t>
    </dgm:pt>
    <dgm:pt modelId="{D61A389F-EBD3-46FC-9CDC-605FA9E0DC8E}" type="pres">
      <dgm:prSet presAssocID="{A731CC01-BE92-4C27-AC1B-6BFF705B80FE}" presName="middleNode" presStyleCnt="0"/>
      <dgm:spPr/>
    </dgm:pt>
    <dgm:pt modelId="{15FDB968-D244-4E6A-ACE1-70D9A50820CA}" type="pres">
      <dgm:prSet presAssocID="{A731CC01-BE92-4C27-AC1B-6BFF705B80FE}" presName="padding" presStyleLbl="node1" presStyleIdx="2" presStyleCnt="13"/>
      <dgm:spPr/>
    </dgm:pt>
    <dgm:pt modelId="{575C4A12-44F0-46C7-B264-F6FB6C600B7C}" type="pres">
      <dgm:prSet presAssocID="{A731CC01-BE92-4C27-AC1B-6BFF705B80FE}" presName="shape" presStyleLbl="node1" presStyleIdx="3" presStyleCnt="13" custScaleX="153233" custScaleY="1503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FA095B-5231-4E92-9062-D9B7F347E179}" type="pres">
      <dgm:prSet presAssocID="{2B751E8E-67D9-44C5-AD23-9EC71A7EC1B8}" presName="sibTrans" presStyleLbl="sibTrans2D1" presStyleIdx="3" presStyleCnt="12"/>
      <dgm:spPr/>
      <dgm:t>
        <a:bodyPr/>
        <a:lstStyle/>
        <a:p>
          <a:endParaRPr lang="en-GB"/>
        </a:p>
      </dgm:t>
    </dgm:pt>
    <dgm:pt modelId="{68AB005D-BB08-4685-9C1A-1A5D3D87759E}" type="pres">
      <dgm:prSet presAssocID="{13F1390D-DE5A-4255-87BF-CF38A6F5B342}" presName="middleNode" presStyleCnt="0"/>
      <dgm:spPr/>
    </dgm:pt>
    <dgm:pt modelId="{9F251E0E-573F-4732-AEAC-C379A5A53401}" type="pres">
      <dgm:prSet presAssocID="{13F1390D-DE5A-4255-87BF-CF38A6F5B342}" presName="padding" presStyleLbl="node1" presStyleIdx="3" presStyleCnt="13"/>
      <dgm:spPr/>
    </dgm:pt>
    <dgm:pt modelId="{647F9E10-9180-4125-82D3-23FBFFFCA4F0}" type="pres">
      <dgm:prSet presAssocID="{13F1390D-DE5A-4255-87BF-CF38A6F5B342}" presName="shape" presStyleLbl="node1" presStyleIdx="4" presStyleCnt="13" custScaleX="156181" custScaleY="1488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073FB9-4DD1-41CC-B724-FAF4B411B1AB}" type="pres">
      <dgm:prSet presAssocID="{58C0FBD7-FA5F-41C2-9E6C-2224C65E2BA3}" presName="sibTrans" presStyleLbl="sibTrans2D1" presStyleIdx="4" presStyleCnt="12"/>
      <dgm:spPr/>
      <dgm:t>
        <a:bodyPr/>
        <a:lstStyle/>
        <a:p>
          <a:endParaRPr lang="en-GB"/>
        </a:p>
      </dgm:t>
    </dgm:pt>
    <dgm:pt modelId="{69E3C89A-0D49-41EF-80F4-2FA0B82E80C6}" type="pres">
      <dgm:prSet presAssocID="{9EB1AAE2-2BE8-4F94-AE45-DD4C1E6ED27B}" presName="middleNode" presStyleCnt="0"/>
      <dgm:spPr/>
    </dgm:pt>
    <dgm:pt modelId="{19F7FBF1-DBB0-48FF-BD39-6BEE91A3B525}" type="pres">
      <dgm:prSet presAssocID="{9EB1AAE2-2BE8-4F94-AE45-DD4C1E6ED27B}" presName="padding" presStyleLbl="node1" presStyleIdx="4" presStyleCnt="13"/>
      <dgm:spPr/>
    </dgm:pt>
    <dgm:pt modelId="{C10DEEE6-5539-4F3A-B0DC-BF76E4CC4639}" type="pres">
      <dgm:prSet presAssocID="{9EB1AAE2-2BE8-4F94-AE45-DD4C1E6ED27B}" presName="shape" presStyleLbl="node1" presStyleIdx="5" presStyleCnt="13" custScaleX="170189" custScaleY="1619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E074B6-B8F7-46D1-8C96-AA8B41311339}" type="pres">
      <dgm:prSet presAssocID="{B52F3E7C-C82B-4072-9C58-E9B21DFF10A8}" presName="sibTrans" presStyleLbl="sibTrans2D1" presStyleIdx="5" presStyleCnt="12"/>
      <dgm:spPr/>
      <dgm:t>
        <a:bodyPr/>
        <a:lstStyle/>
        <a:p>
          <a:endParaRPr lang="en-GB"/>
        </a:p>
      </dgm:t>
    </dgm:pt>
    <dgm:pt modelId="{403BA22F-3752-4FF8-BF23-58C16050BAA3}" type="pres">
      <dgm:prSet presAssocID="{0BFB59AF-B1A9-4DDD-BE4F-57ABAFE5EC73}" presName="middleNode" presStyleCnt="0"/>
      <dgm:spPr/>
    </dgm:pt>
    <dgm:pt modelId="{213F897F-3896-45EB-B71E-64C3F13F7AEB}" type="pres">
      <dgm:prSet presAssocID="{0BFB59AF-B1A9-4DDD-BE4F-57ABAFE5EC73}" presName="padding" presStyleLbl="node1" presStyleIdx="5" presStyleCnt="13"/>
      <dgm:spPr/>
    </dgm:pt>
    <dgm:pt modelId="{92DDB02F-1A4E-41A2-96CC-B1225B8856F9}" type="pres">
      <dgm:prSet presAssocID="{0BFB59AF-B1A9-4DDD-BE4F-57ABAFE5EC73}" presName="shape" presStyleLbl="node1" presStyleIdx="6" presStyleCnt="13" custScaleX="215032" custScaleY="1425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CFE416-4139-4F1E-95C2-55C90A734BD8}" type="pres">
      <dgm:prSet presAssocID="{EBD982F2-65A1-4655-A933-210433389F61}" presName="sibTrans" presStyleLbl="sibTrans2D1" presStyleIdx="6" presStyleCnt="12"/>
      <dgm:spPr/>
      <dgm:t>
        <a:bodyPr/>
        <a:lstStyle/>
        <a:p>
          <a:endParaRPr lang="en-GB"/>
        </a:p>
      </dgm:t>
    </dgm:pt>
    <dgm:pt modelId="{1FEBE373-A1C2-460A-828A-52D052FF20C5}" type="pres">
      <dgm:prSet presAssocID="{A4211D73-E69B-4712-8D60-07B2D2326FE0}" presName="middleNode" presStyleCnt="0"/>
      <dgm:spPr/>
    </dgm:pt>
    <dgm:pt modelId="{FCA885C7-71B2-4139-8E15-1DCCD762208A}" type="pres">
      <dgm:prSet presAssocID="{A4211D73-E69B-4712-8D60-07B2D2326FE0}" presName="padding" presStyleLbl="node1" presStyleIdx="6" presStyleCnt="13"/>
      <dgm:spPr/>
    </dgm:pt>
    <dgm:pt modelId="{EE755A94-DA25-4442-BC97-6EE7A3EAA8E1}" type="pres">
      <dgm:prSet presAssocID="{A4211D73-E69B-4712-8D60-07B2D2326FE0}" presName="shape" presStyleLbl="node1" presStyleIdx="7" presStyleCnt="13" custScaleX="251892" custScaleY="1616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22D374-ABE1-4EB5-9EAC-45253FBDBE5F}" type="pres">
      <dgm:prSet presAssocID="{BFB15532-74AC-4853-89EC-743FA64BDE27}" presName="sibTrans" presStyleLbl="sibTrans2D1" presStyleIdx="7" presStyleCnt="12"/>
      <dgm:spPr/>
      <dgm:t>
        <a:bodyPr/>
        <a:lstStyle/>
        <a:p>
          <a:endParaRPr lang="en-GB"/>
        </a:p>
      </dgm:t>
    </dgm:pt>
    <dgm:pt modelId="{3C044016-1398-4CB2-8A95-B526E36B3B17}" type="pres">
      <dgm:prSet presAssocID="{8650A694-291D-4855-9705-B476EB261BC4}" presName="middleNode" presStyleCnt="0"/>
      <dgm:spPr/>
    </dgm:pt>
    <dgm:pt modelId="{E909CAEB-A8AF-4BEB-97C2-E74BD2B0427C}" type="pres">
      <dgm:prSet presAssocID="{8650A694-291D-4855-9705-B476EB261BC4}" presName="padding" presStyleLbl="node1" presStyleIdx="7" presStyleCnt="13"/>
      <dgm:spPr/>
    </dgm:pt>
    <dgm:pt modelId="{D066EE02-CE9D-41B5-94E3-E3F2B6089325}" type="pres">
      <dgm:prSet presAssocID="{8650A694-291D-4855-9705-B476EB261BC4}" presName="shape" presStyleLbl="node1" presStyleIdx="8" presStyleCnt="13" custScaleX="261132" custScaleY="1478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7DFBDB-5DC0-4D90-A7D3-76D0E947F5BB}" type="pres">
      <dgm:prSet presAssocID="{66A1EC02-4E89-4CBD-A39E-5613041C13A1}" presName="sibTrans" presStyleLbl="sibTrans2D1" presStyleIdx="8" presStyleCnt="12"/>
      <dgm:spPr/>
      <dgm:t>
        <a:bodyPr/>
        <a:lstStyle/>
        <a:p>
          <a:endParaRPr lang="en-GB"/>
        </a:p>
      </dgm:t>
    </dgm:pt>
    <dgm:pt modelId="{F00CC87A-0D66-4792-9F7F-733C0B6B047D}" type="pres">
      <dgm:prSet presAssocID="{0DB185CD-C0CA-4221-8A87-FF4ED73732AA}" presName="middleNode" presStyleCnt="0"/>
      <dgm:spPr/>
    </dgm:pt>
    <dgm:pt modelId="{FBCD279D-7333-4384-9EDD-F8B0134AE1DF}" type="pres">
      <dgm:prSet presAssocID="{0DB185CD-C0CA-4221-8A87-FF4ED73732AA}" presName="padding" presStyleLbl="node1" presStyleIdx="8" presStyleCnt="13"/>
      <dgm:spPr/>
    </dgm:pt>
    <dgm:pt modelId="{5ADDBD7C-33C2-4046-9D1D-94FE8A08650F}" type="pres">
      <dgm:prSet presAssocID="{0DB185CD-C0CA-4221-8A87-FF4ED73732AA}" presName="shape" presStyleLbl="node1" presStyleIdx="9" presStyleCnt="13" custScaleX="241060" custScaleY="1340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D63A39-6030-40B8-A0DA-61F5E07CC96C}" type="pres">
      <dgm:prSet presAssocID="{57B5B219-402F-4348-AC21-BB7331C9CD6F}" presName="sibTrans" presStyleLbl="sibTrans2D1" presStyleIdx="9" presStyleCnt="12"/>
      <dgm:spPr/>
      <dgm:t>
        <a:bodyPr/>
        <a:lstStyle/>
        <a:p>
          <a:endParaRPr lang="en-GB"/>
        </a:p>
      </dgm:t>
    </dgm:pt>
    <dgm:pt modelId="{F87A0AC4-CED5-498D-8FEA-B138F69860D9}" type="pres">
      <dgm:prSet presAssocID="{585D0007-5196-4042-8881-84F5C609F2E8}" presName="middleNode" presStyleCnt="0"/>
      <dgm:spPr/>
    </dgm:pt>
    <dgm:pt modelId="{301735E3-FD0E-4E68-A3DE-F99DF108EA5E}" type="pres">
      <dgm:prSet presAssocID="{585D0007-5196-4042-8881-84F5C609F2E8}" presName="padding" presStyleLbl="node1" presStyleIdx="9" presStyleCnt="13"/>
      <dgm:spPr/>
    </dgm:pt>
    <dgm:pt modelId="{1B293BEE-D21D-45D6-8B4B-F4C5CAACD555}" type="pres">
      <dgm:prSet presAssocID="{585D0007-5196-4042-8881-84F5C609F2E8}" presName="shape" presStyleLbl="node1" presStyleIdx="10" presStyleCnt="13" custScaleX="161678" custScaleY="1503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3519E4-2219-428C-97F8-2944FD4ABE04}" type="pres">
      <dgm:prSet presAssocID="{7463FAEC-41BA-4C8D-BBBC-7B04A95922EF}" presName="sibTrans" presStyleLbl="sibTrans2D1" presStyleIdx="10" presStyleCnt="12"/>
      <dgm:spPr/>
      <dgm:t>
        <a:bodyPr/>
        <a:lstStyle/>
        <a:p>
          <a:endParaRPr lang="en-GB"/>
        </a:p>
      </dgm:t>
    </dgm:pt>
    <dgm:pt modelId="{3608ED4D-7CE7-49F1-8EB8-E4A6B8F10E02}" type="pres">
      <dgm:prSet presAssocID="{34D78D11-9834-4F3D-BF77-9F5EC1295E15}" presName="middleNode" presStyleCnt="0"/>
      <dgm:spPr/>
    </dgm:pt>
    <dgm:pt modelId="{19FFDB38-722D-4D93-BFE6-B3E1BDAA54D4}" type="pres">
      <dgm:prSet presAssocID="{34D78D11-9834-4F3D-BF77-9F5EC1295E15}" presName="padding" presStyleLbl="node1" presStyleIdx="10" presStyleCnt="13"/>
      <dgm:spPr/>
    </dgm:pt>
    <dgm:pt modelId="{E307F195-A501-4016-9AF5-1993C7B715B3}" type="pres">
      <dgm:prSet presAssocID="{34D78D11-9834-4F3D-BF77-9F5EC1295E15}" presName="shape" presStyleLbl="node1" presStyleIdx="11" presStyleCnt="13" custScaleX="229462" custScaleY="1486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E05FB0-C5CE-4576-A068-B2D5EC8E2B74}" type="pres">
      <dgm:prSet presAssocID="{B7C3D318-89CA-4D72-89AC-497C2A16CF22}" presName="sibTrans" presStyleLbl="sibTrans2D1" presStyleIdx="11" presStyleCnt="12"/>
      <dgm:spPr/>
      <dgm:t>
        <a:bodyPr/>
        <a:lstStyle/>
        <a:p>
          <a:endParaRPr lang="en-GB"/>
        </a:p>
      </dgm:t>
    </dgm:pt>
    <dgm:pt modelId="{FF35F2EC-72CA-4117-9788-E71A014D5419}" type="pres">
      <dgm:prSet presAssocID="{58797FA8-9A01-4AAF-BE8A-A23AD29617A2}" presName="last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A0EB34A-8786-4D5A-B70C-AA3ED75DC200}" srcId="{4D873529-522B-4CC0-A635-B4751EB594B3}" destId="{8650A694-291D-4855-9705-B476EB261BC4}" srcOrd="8" destOrd="0" parTransId="{3AB18BFF-D498-4D84-9EB1-504883402DB2}" sibTransId="{66A1EC02-4E89-4CBD-A39E-5613041C13A1}"/>
    <dgm:cxn modelId="{95668BE9-0A4D-4145-AE7D-C95AB6C1AB5D}" type="presOf" srcId="{4A2823A0-76A3-4153-8C80-E2CAF6577BDC}" destId="{472D4828-9235-483D-A101-E50EF30EF38F}" srcOrd="0" destOrd="0" presId="urn:microsoft.com/office/officeart/2005/8/layout/bProcess2"/>
    <dgm:cxn modelId="{E2D697B8-C7D1-4D41-86F5-2832C4F3D384}" srcId="{4D873529-522B-4CC0-A635-B4751EB594B3}" destId="{585D0007-5196-4042-8881-84F5C609F2E8}" srcOrd="10" destOrd="0" parTransId="{3AEC7C3F-082F-46BA-81FE-5EE1454535C1}" sibTransId="{7463FAEC-41BA-4C8D-BBBC-7B04A95922EF}"/>
    <dgm:cxn modelId="{7ACF1B68-D57A-47DD-A0DC-24885F4A30AA}" srcId="{4D873529-522B-4CC0-A635-B4751EB594B3}" destId="{A4211D73-E69B-4712-8D60-07B2D2326FE0}" srcOrd="7" destOrd="0" parTransId="{E11627AB-46D7-4D8C-AD85-B9E965FA84AB}" sibTransId="{BFB15532-74AC-4853-89EC-743FA64BDE27}"/>
    <dgm:cxn modelId="{B1F2C687-7D42-4782-93CD-F119803D9462}" srcId="{4D873529-522B-4CC0-A635-B4751EB594B3}" destId="{34D78D11-9834-4F3D-BF77-9F5EC1295E15}" srcOrd="11" destOrd="0" parTransId="{40D502B5-DA8F-486C-B27E-25BEB7C61B4A}" sibTransId="{B7C3D318-89CA-4D72-89AC-497C2A16CF22}"/>
    <dgm:cxn modelId="{906E9CBA-58AF-4D95-A1EB-A5F6F1D15565}" type="presOf" srcId="{2B751E8E-67D9-44C5-AD23-9EC71A7EC1B8}" destId="{63FA095B-5231-4E92-9062-D9B7F347E179}" srcOrd="0" destOrd="0" presId="urn:microsoft.com/office/officeart/2005/8/layout/bProcess2"/>
    <dgm:cxn modelId="{B64A5FDA-3645-4C54-A14C-5D09FF765952}" srcId="{4D873529-522B-4CC0-A635-B4751EB594B3}" destId="{9EB1AAE2-2BE8-4F94-AE45-DD4C1E6ED27B}" srcOrd="5" destOrd="0" parTransId="{BB21A63F-A325-4FED-84AC-2B28A088D2A5}" sibTransId="{B52F3E7C-C82B-4072-9C58-E9B21DFF10A8}"/>
    <dgm:cxn modelId="{D02AFB71-34E0-4CB9-95DB-6EB9F4DBF526}" type="presOf" srcId="{147654A4-40EC-4351-A82C-BEF1DE7F0820}" destId="{E1F3025B-FE86-45DA-B78E-452F3B7BCB99}" srcOrd="0" destOrd="0" presId="urn:microsoft.com/office/officeart/2005/8/layout/bProcess2"/>
    <dgm:cxn modelId="{1221BAF6-0864-47DF-99E7-DA42A6A2ACF0}" srcId="{4D873529-522B-4CC0-A635-B4751EB594B3}" destId="{A731CC01-BE92-4C27-AC1B-6BFF705B80FE}" srcOrd="3" destOrd="0" parTransId="{43798642-CAD2-4E6B-A982-C080FB6B1732}" sibTransId="{2B751E8E-67D9-44C5-AD23-9EC71A7EC1B8}"/>
    <dgm:cxn modelId="{75B6B64E-F9F7-4123-B582-AC339088115D}" type="presOf" srcId="{7463FAEC-41BA-4C8D-BBBC-7B04A95922EF}" destId="{A13519E4-2219-428C-97F8-2944FD4ABE04}" srcOrd="0" destOrd="0" presId="urn:microsoft.com/office/officeart/2005/8/layout/bProcess2"/>
    <dgm:cxn modelId="{B68D89FF-5409-4830-8992-356F64E4860F}" type="presOf" srcId="{57B5B219-402F-4348-AC21-BB7331C9CD6F}" destId="{D9D63A39-6030-40B8-A0DA-61F5E07CC96C}" srcOrd="0" destOrd="0" presId="urn:microsoft.com/office/officeart/2005/8/layout/bProcess2"/>
    <dgm:cxn modelId="{96E88774-34B0-41F4-998B-68694B39B999}" type="presOf" srcId="{EBD982F2-65A1-4655-A933-210433389F61}" destId="{DDCFE416-4139-4F1E-95C2-55C90A734BD8}" srcOrd="0" destOrd="0" presId="urn:microsoft.com/office/officeart/2005/8/layout/bProcess2"/>
    <dgm:cxn modelId="{BF73F43A-4F61-4F81-A6E0-00F492F5DEAD}" type="presOf" srcId="{0BFB59AF-B1A9-4DDD-BE4F-57ABAFE5EC73}" destId="{92DDB02F-1A4E-41A2-96CC-B1225B8856F9}" srcOrd="0" destOrd="0" presId="urn:microsoft.com/office/officeart/2005/8/layout/bProcess2"/>
    <dgm:cxn modelId="{33E1A6A8-200C-4470-99E2-57B31D47202C}" type="presOf" srcId="{58C0FBD7-FA5F-41C2-9E6C-2224C65E2BA3}" destId="{D4073FB9-4DD1-41CC-B724-FAF4B411B1AB}" srcOrd="0" destOrd="0" presId="urn:microsoft.com/office/officeart/2005/8/layout/bProcess2"/>
    <dgm:cxn modelId="{B81C3E9D-5273-4206-9134-F7DEDFFF899D}" type="presOf" srcId="{A3B3A24F-75F0-449B-A2F5-F62901FFF043}" destId="{5639C8A3-44C4-4A7D-91D2-AEECE3A9DBED}" srcOrd="0" destOrd="0" presId="urn:microsoft.com/office/officeart/2005/8/layout/bProcess2"/>
    <dgm:cxn modelId="{8E61F942-DD54-4932-8BB2-6AC096C13366}" type="presOf" srcId="{585D0007-5196-4042-8881-84F5C609F2E8}" destId="{1B293BEE-D21D-45D6-8B4B-F4C5CAACD555}" srcOrd="0" destOrd="0" presId="urn:microsoft.com/office/officeart/2005/8/layout/bProcess2"/>
    <dgm:cxn modelId="{1DEE8534-A0E1-428B-9D04-08956B66F66E}" srcId="{4D873529-522B-4CC0-A635-B4751EB594B3}" destId="{68207652-EB31-428E-93AA-3C15A4FBA189}" srcOrd="1" destOrd="0" parTransId="{02655531-2036-4ABA-A26E-A6B11D45D08E}" sibTransId="{4A2823A0-76A3-4153-8C80-E2CAF6577BDC}"/>
    <dgm:cxn modelId="{A39A871D-533F-43AB-83B3-EA933CB82F70}" srcId="{4D873529-522B-4CC0-A635-B4751EB594B3}" destId="{58797FA8-9A01-4AAF-BE8A-A23AD29617A2}" srcOrd="12" destOrd="0" parTransId="{F9618130-3C04-4FB4-8F0A-3DDEB88B9E94}" sibTransId="{C961D818-8296-47CC-81B9-3C9776B4B1D0}"/>
    <dgm:cxn modelId="{754328B1-DBB9-4C93-BBA9-C312E85EEF27}" type="presOf" srcId="{68207652-EB31-428E-93AA-3C15A4FBA189}" destId="{B92049FE-BC1A-4941-8CCB-FE0480827DF3}" srcOrd="0" destOrd="0" presId="urn:microsoft.com/office/officeart/2005/8/layout/bProcess2"/>
    <dgm:cxn modelId="{D6D4EB6A-B359-469A-AE8E-5FAAC1BFB14C}" srcId="{4D873529-522B-4CC0-A635-B4751EB594B3}" destId="{A3B3A24F-75F0-449B-A2F5-F62901FFF043}" srcOrd="0" destOrd="0" parTransId="{15D4DF3A-16D8-402C-A955-51138A4E667D}" sibTransId="{1705D001-2522-4BBA-96B9-F1F583D5379F}"/>
    <dgm:cxn modelId="{72A08969-1927-49EF-A630-D10597685642}" srcId="{4D873529-522B-4CC0-A635-B4751EB594B3}" destId="{13F1390D-DE5A-4255-87BF-CF38A6F5B342}" srcOrd="4" destOrd="0" parTransId="{B950A00E-668B-43CD-B216-5961CCB959AD}" sibTransId="{58C0FBD7-FA5F-41C2-9E6C-2224C65E2BA3}"/>
    <dgm:cxn modelId="{45CC7109-DB35-4199-A00F-BDD83244AEB1}" type="presOf" srcId="{34D78D11-9834-4F3D-BF77-9F5EC1295E15}" destId="{E307F195-A501-4016-9AF5-1993C7B715B3}" srcOrd="0" destOrd="0" presId="urn:microsoft.com/office/officeart/2005/8/layout/bProcess2"/>
    <dgm:cxn modelId="{FC14E116-E160-4EEC-83DC-A9E1FFA20B84}" srcId="{4D873529-522B-4CC0-A635-B4751EB594B3}" destId="{0DB185CD-C0CA-4221-8A87-FF4ED73732AA}" srcOrd="9" destOrd="0" parTransId="{A3A7AF70-9339-4408-80C5-71365D3BCAF2}" sibTransId="{57B5B219-402F-4348-AC21-BB7331C9CD6F}"/>
    <dgm:cxn modelId="{01FDA085-9F77-44C1-8761-424EFDEBD986}" type="presOf" srcId="{58797FA8-9A01-4AAF-BE8A-A23AD29617A2}" destId="{FF35F2EC-72CA-4117-9788-E71A014D5419}" srcOrd="0" destOrd="0" presId="urn:microsoft.com/office/officeart/2005/8/layout/bProcess2"/>
    <dgm:cxn modelId="{4AE538A5-759D-48BE-8E86-1F828F632815}" type="presOf" srcId="{B7C3D318-89CA-4D72-89AC-497C2A16CF22}" destId="{BDE05FB0-C5CE-4576-A068-B2D5EC8E2B74}" srcOrd="0" destOrd="0" presId="urn:microsoft.com/office/officeart/2005/8/layout/bProcess2"/>
    <dgm:cxn modelId="{259D2C5B-0778-45B0-979A-D3C40E1ADDDD}" type="presOf" srcId="{9EB1AAE2-2BE8-4F94-AE45-DD4C1E6ED27B}" destId="{C10DEEE6-5539-4F3A-B0DC-BF76E4CC4639}" srcOrd="0" destOrd="0" presId="urn:microsoft.com/office/officeart/2005/8/layout/bProcess2"/>
    <dgm:cxn modelId="{03FD73FE-2E5C-46F1-BD2E-5016ADD8C6ED}" type="presOf" srcId="{66A1EC02-4E89-4CBD-A39E-5613041C13A1}" destId="{4B7DFBDB-5DC0-4D90-A7D3-76D0E947F5BB}" srcOrd="0" destOrd="0" presId="urn:microsoft.com/office/officeart/2005/8/layout/bProcess2"/>
    <dgm:cxn modelId="{1FC220DD-E486-45F2-8BED-FF1628EB67FB}" srcId="{4D873529-522B-4CC0-A635-B4751EB594B3}" destId="{0BFB59AF-B1A9-4DDD-BE4F-57ABAFE5EC73}" srcOrd="6" destOrd="0" parTransId="{D035B334-934B-404A-B80D-93DBEFD91F71}" sibTransId="{EBD982F2-65A1-4655-A933-210433389F61}"/>
    <dgm:cxn modelId="{A8A43727-1DEA-42F1-8D26-7D24472A02D5}" type="presOf" srcId="{A4211D73-E69B-4712-8D60-07B2D2326FE0}" destId="{EE755A94-DA25-4442-BC97-6EE7A3EAA8E1}" srcOrd="0" destOrd="0" presId="urn:microsoft.com/office/officeart/2005/8/layout/bProcess2"/>
    <dgm:cxn modelId="{80F6F445-07C2-4A90-ACB5-EA6840FA7B15}" type="presOf" srcId="{8650A694-291D-4855-9705-B476EB261BC4}" destId="{D066EE02-CE9D-41B5-94E3-E3F2B6089325}" srcOrd="0" destOrd="0" presId="urn:microsoft.com/office/officeart/2005/8/layout/bProcess2"/>
    <dgm:cxn modelId="{86B37B56-CF51-495C-940C-F4844CCC7E29}" type="presOf" srcId="{A731CC01-BE92-4C27-AC1B-6BFF705B80FE}" destId="{575C4A12-44F0-46C7-B264-F6FB6C600B7C}" srcOrd="0" destOrd="0" presId="urn:microsoft.com/office/officeart/2005/8/layout/bProcess2"/>
    <dgm:cxn modelId="{8313E803-5400-4506-8EA9-DCE46DA45D3A}" type="presOf" srcId="{13F1390D-DE5A-4255-87BF-CF38A6F5B342}" destId="{647F9E10-9180-4125-82D3-23FBFFFCA4F0}" srcOrd="0" destOrd="0" presId="urn:microsoft.com/office/officeart/2005/8/layout/bProcess2"/>
    <dgm:cxn modelId="{AF3ED04B-4E34-4DA3-BF16-C332C8B939CD}" type="presOf" srcId="{1705D001-2522-4BBA-96B9-F1F583D5379F}" destId="{07433E71-678D-461F-A0C5-433D80A2446D}" srcOrd="0" destOrd="0" presId="urn:microsoft.com/office/officeart/2005/8/layout/bProcess2"/>
    <dgm:cxn modelId="{021FC2B7-FBDB-4E81-946F-6F885E470B4A}" type="presOf" srcId="{B52F3E7C-C82B-4072-9C58-E9B21DFF10A8}" destId="{B0E074B6-B8F7-46D1-8C96-AA8B41311339}" srcOrd="0" destOrd="0" presId="urn:microsoft.com/office/officeart/2005/8/layout/bProcess2"/>
    <dgm:cxn modelId="{782147BB-9529-4CAF-A00C-3D30FE193D0C}" srcId="{4D873529-522B-4CC0-A635-B4751EB594B3}" destId="{147654A4-40EC-4351-A82C-BEF1DE7F0820}" srcOrd="2" destOrd="0" parTransId="{A3EAAA69-118D-4224-A777-1CFDD81AFFB5}" sibTransId="{C8294B4B-8E82-4B44-A3D6-475FFA3C31A2}"/>
    <dgm:cxn modelId="{96CDB999-BA30-4875-A5E1-695222CE056E}" type="presOf" srcId="{C8294B4B-8E82-4B44-A3D6-475FFA3C31A2}" destId="{532D1EF3-D619-46C8-89BF-AA6426599C19}" srcOrd="0" destOrd="0" presId="urn:microsoft.com/office/officeart/2005/8/layout/bProcess2"/>
    <dgm:cxn modelId="{69955187-148C-4F08-98CA-3C2FF15F3833}" type="presOf" srcId="{4D873529-522B-4CC0-A635-B4751EB594B3}" destId="{3E619704-1D74-476A-BCE8-6C86623D25AB}" srcOrd="0" destOrd="0" presId="urn:microsoft.com/office/officeart/2005/8/layout/bProcess2"/>
    <dgm:cxn modelId="{898DCACC-4FFA-43CF-9F63-3D2360669902}" type="presOf" srcId="{BFB15532-74AC-4853-89EC-743FA64BDE27}" destId="{4E22D374-ABE1-4EB5-9EAC-45253FBDBE5F}" srcOrd="0" destOrd="0" presId="urn:microsoft.com/office/officeart/2005/8/layout/bProcess2"/>
    <dgm:cxn modelId="{BDE4A9D6-24B9-4476-B0B7-A44FF471C142}" type="presOf" srcId="{0DB185CD-C0CA-4221-8A87-FF4ED73732AA}" destId="{5ADDBD7C-33C2-4046-9D1D-94FE8A08650F}" srcOrd="0" destOrd="0" presId="urn:microsoft.com/office/officeart/2005/8/layout/bProcess2"/>
    <dgm:cxn modelId="{8081C664-4829-421F-8004-85CCD6AE914A}" type="presParOf" srcId="{3E619704-1D74-476A-BCE8-6C86623D25AB}" destId="{5639C8A3-44C4-4A7D-91D2-AEECE3A9DBED}" srcOrd="0" destOrd="0" presId="urn:microsoft.com/office/officeart/2005/8/layout/bProcess2"/>
    <dgm:cxn modelId="{4635C08C-9BFA-4779-94C2-9F135DE27786}" type="presParOf" srcId="{3E619704-1D74-476A-BCE8-6C86623D25AB}" destId="{07433E71-678D-461F-A0C5-433D80A2446D}" srcOrd="1" destOrd="0" presId="urn:microsoft.com/office/officeart/2005/8/layout/bProcess2"/>
    <dgm:cxn modelId="{D9FA8D90-F652-4E33-B453-3B97DF52D4B9}" type="presParOf" srcId="{3E619704-1D74-476A-BCE8-6C86623D25AB}" destId="{29F86BBE-739F-422F-A29A-4D8795EECE5A}" srcOrd="2" destOrd="0" presId="urn:microsoft.com/office/officeart/2005/8/layout/bProcess2"/>
    <dgm:cxn modelId="{E498F2DF-C553-4D71-8B3E-8CD5253FFDCB}" type="presParOf" srcId="{29F86BBE-739F-422F-A29A-4D8795EECE5A}" destId="{02761E5A-9079-47E0-BA2C-8B66C5C43331}" srcOrd="0" destOrd="0" presId="urn:microsoft.com/office/officeart/2005/8/layout/bProcess2"/>
    <dgm:cxn modelId="{5C157572-4043-4424-BE8B-FF6B4197B9FD}" type="presParOf" srcId="{29F86BBE-739F-422F-A29A-4D8795EECE5A}" destId="{B92049FE-BC1A-4941-8CCB-FE0480827DF3}" srcOrd="1" destOrd="0" presId="urn:microsoft.com/office/officeart/2005/8/layout/bProcess2"/>
    <dgm:cxn modelId="{40E77C9F-7E8E-4AFB-B0C5-8FDF8A660FE2}" type="presParOf" srcId="{3E619704-1D74-476A-BCE8-6C86623D25AB}" destId="{472D4828-9235-483D-A101-E50EF30EF38F}" srcOrd="3" destOrd="0" presId="urn:microsoft.com/office/officeart/2005/8/layout/bProcess2"/>
    <dgm:cxn modelId="{00A59517-90E9-4D23-B4E7-F6370A794736}" type="presParOf" srcId="{3E619704-1D74-476A-BCE8-6C86623D25AB}" destId="{DB0F2876-5946-4135-B883-0E132DE3BB81}" srcOrd="4" destOrd="0" presId="urn:microsoft.com/office/officeart/2005/8/layout/bProcess2"/>
    <dgm:cxn modelId="{C75E7E01-E344-40F4-A1E4-5C34D4A62F9B}" type="presParOf" srcId="{DB0F2876-5946-4135-B883-0E132DE3BB81}" destId="{D1058ADA-70CF-452A-8315-3992DE223993}" srcOrd="0" destOrd="0" presId="urn:microsoft.com/office/officeart/2005/8/layout/bProcess2"/>
    <dgm:cxn modelId="{62313D61-7B5B-4333-9081-4CAEEA5F2FCD}" type="presParOf" srcId="{DB0F2876-5946-4135-B883-0E132DE3BB81}" destId="{E1F3025B-FE86-45DA-B78E-452F3B7BCB99}" srcOrd="1" destOrd="0" presId="urn:microsoft.com/office/officeart/2005/8/layout/bProcess2"/>
    <dgm:cxn modelId="{224BDC4D-994B-4919-A0E5-939D74BEFC56}" type="presParOf" srcId="{3E619704-1D74-476A-BCE8-6C86623D25AB}" destId="{532D1EF3-D619-46C8-89BF-AA6426599C19}" srcOrd="5" destOrd="0" presId="urn:microsoft.com/office/officeart/2005/8/layout/bProcess2"/>
    <dgm:cxn modelId="{D824208E-196C-4604-9E09-879994690CAB}" type="presParOf" srcId="{3E619704-1D74-476A-BCE8-6C86623D25AB}" destId="{D61A389F-EBD3-46FC-9CDC-605FA9E0DC8E}" srcOrd="6" destOrd="0" presId="urn:microsoft.com/office/officeart/2005/8/layout/bProcess2"/>
    <dgm:cxn modelId="{0C23A917-C76D-4786-A11D-0C69BE7C5066}" type="presParOf" srcId="{D61A389F-EBD3-46FC-9CDC-605FA9E0DC8E}" destId="{15FDB968-D244-4E6A-ACE1-70D9A50820CA}" srcOrd="0" destOrd="0" presId="urn:microsoft.com/office/officeart/2005/8/layout/bProcess2"/>
    <dgm:cxn modelId="{1504760E-DE23-4A43-8570-AD468C7752D9}" type="presParOf" srcId="{D61A389F-EBD3-46FC-9CDC-605FA9E0DC8E}" destId="{575C4A12-44F0-46C7-B264-F6FB6C600B7C}" srcOrd="1" destOrd="0" presId="urn:microsoft.com/office/officeart/2005/8/layout/bProcess2"/>
    <dgm:cxn modelId="{5554EC3E-BD19-46E9-85A1-3BA7F7BE8C01}" type="presParOf" srcId="{3E619704-1D74-476A-BCE8-6C86623D25AB}" destId="{63FA095B-5231-4E92-9062-D9B7F347E179}" srcOrd="7" destOrd="0" presId="urn:microsoft.com/office/officeart/2005/8/layout/bProcess2"/>
    <dgm:cxn modelId="{73106791-3B4E-44FE-B6F8-61B94A3F46A4}" type="presParOf" srcId="{3E619704-1D74-476A-BCE8-6C86623D25AB}" destId="{68AB005D-BB08-4685-9C1A-1A5D3D87759E}" srcOrd="8" destOrd="0" presId="urn:microsoft.com/office/officeart/2005/8/layout/bProcess2"/>
    <dgm:cxn modelId="{F4F396D0-1761-4DC0-A7C0-EDE5AB19913F}" type="presParOf" srcId="{68AB005D-BB08-4685-9C1A-1A5D3D87759E}" destId="{9F251E0E-573F-4732-AEAC-C379A5A53401}" srcOrd="0" destOrd="0" presId="urn:microsoft.com/office/officeart/2005/8/layout/bProcess2"/>
    <dgm:cxn modelId="{863B8E1F-CFDD-4E10-A48B-88021B1EF714}" type="presParOf" srcId="{68AB005D-BB08-4685-9C1A-1A5D3D87759E}" destId="{647F9E10-9180-4125-82D3-23FBFFFCA4F0}" srcOrd="1" destOrd="0" presId="urn:microsoft.com/office/officeart/2005/8/layout/bProcess2"/>
    <dgm:cxn modelId="{F5899D35-A7BF-425E-AA7D-315F92202DF5}" type="presParOf" srcId="{3E619704-1D74-476A-BCE8-6C86623D25AB}" destId="{D4073FB9-4DD1-41CC-B724-FAF4B411B1AB}" srcOrd="9" destOrd="0" presId="urn:microsoft.com/office/officeart/2005/8/layout/bProcess2"/>
    <dgm:cxn modelId="{A8623E92-62F4-4728-8661-2877EBBE1E1F}" type="presParOf" srcId="{3E619704-1D74-476A-BCE8-6C86623D25AB}" destId="{69E3C89A-0D49-41EF-80F4-2FA0B82E80C6}" srcOrd="10" destOrd="0" presId="urn:microsoft.com/office/officeart/2005/8/layout/bProcess2"/>
    <dgm:cxn modelId="{8DCDA35D-6FD3-4E35-B156-AF07EACABA9A}" type="presParOf" srcId="{69E3C89A-0D49-41EF-80F4-2FA0B82E80C6}" destId="{19F7FBF1-DBB0-48FF-BD39-6BEE91A3B525}" srcOrd="0" destOrd="0" presId="urn:microsoft.com/office/officeart/2005/8/layout/bProcess2"/>
    <dgm:cxn modelId="{D2A42A22-E2F5-4760-9819-81E1FABF4BC8}" type="presParOf" srcId="{69E3C89A-0D49-41EF-80F4-2FA0B82E80C6}" destId="{C10DEEE6-5539-4F3A-B0DC-BF76E4CC4639}" srcOrd="1" destOrd="0" presId="urn:microsoft.com/office/officeart/2005/8/layout/bProcess2"/>
    <dgm:cxn modelId="{F1ABD2FF-DD70-4D47-842C-DE3C5A287748}" type="presParOf" srcId="{3E619704-1D74-476A-BCE8-6C86623D25AB}" destId="{B0E074B6-B8F7-46D1-8C96-AA8B41311339}" srcOrd="11" destOrd="0" presId="urn:microsoft.com/office/officeart/2005/8/layout/bProcess2"/>
    <dgm:cxn modelId="{EB060FAF-FFC1-40AD-B734-2D99F47FE168}" type="presParOf" srcId="{3E619704-1D74-476A-BCE8-6C86623D25AB}" destId="{403BA22F-3752-4FF8-BF23-58C16050BAA3}" srcOrd="12" destOrd="0" presId="urn:microsoft.com/office/officeart/2005/8/layout/bProcess2"/>
    <dgm:cxn modelId="{BA5A7726-3B82-426E-9C04-E87FB8919C74}" type="presParOf" srcId="{403BA22F-3752-4FF8-BF23-58C16050BAA3}" destId="{213F897F-3896-45EB-B71E-64C3F13F7AEB}" srcOrd="0" destOrd="0" presId="urn:microsoft.com/office/officeart/2005/8/layout/bProcess2"/>
    <dgm:cxn modelId="{4B3D11A2-D134-4354-B5C0-7CF9ABB2B61F}" type="presParOf" srcId="{403BA22F-3752-4FF8-BF23-58C16050BAA3}" destId="{92DDB02F-1A4E-41A2-96CC-B1225B8856F9}" srcOrd="1" destOrd="0" presId="urn:microsoft.com/office/officeart/2005/8/layout/bProcess2"/>
    <dgm:cxn modelId="{B932CF20-7183-40BD-B074-EB04B33FE7C5}" type="presParOf" srcId="{3E619704-1D74-476A-BCE8-6C86623D25AB}" destId="{DDCFE416-4139-4F1E-95C2-55C90A734BD8}" srcOrd="13" destOrd="0" presId="urn:microsoft.com/office/officeart/2005/8/layout/bProcess2"/>
    <dgm:cxn modelId="{7CE86B3C-15E9-4CEC-94E6-0701E2CE6944}" type="presParOf" srcId="{3E619704-1D74-476A-BCE8-6C86623D25AB}" destId="{1FEBE373-A1C2-460A-828A-52D052FF20C5}" srcOrd="14" destOrd="0" presId="urn:microsoft.com/office/officeart/2005/8/layout/bProcess2"/>
    <dgm:cxn modelId="{AA287CB7-678C-45E2-9FA0-9D771B573284}" type="presParOf" srcId="{1FEBE373-A1C2-460A-828A-52D052FF20C5}" destId="{FCA885C7-71B2-4139-8E15-1DCCD762208A}" srcOrd="0" destOrd="0" presId="urn:microsoft.com/office/officeart/2005/8/layout/bProcess2"/>
    <dgm:cxn modelId="{973C1BDB-0C66-44E1-95FE-A8291546A69B}" type="presParOf" srcId="{1FEBE373-A1C2-460A-828A-52D052FF20C5}" destId="{EE755A94-DA25-4442-BC97-6EE7A3EAA8E1}" srcOrd="1" destOrd="0" presId="urn:microsoft.com/office/officeart/2005/8/layout/bProcess2"/>
    <dgm:cxn modelId="{5F871FE5-EBE3-4A16-821C-F77134A3E915}" type="presParOf" srcId="{3E619704-1D74-476A-BCE8-6C86623D25AB}" destId="{4E22D374-ABE1-4EB5-9EAC-45253FBDBE5F}" srcOrd="15" destOrd="0" presId="urn:microsoft.com/office/officeart/2005/8/layout/bProcess2"/>
    <dgm:cxn modelId="{0D6D04B8-43B1-4D0B-84C9-4C452FFF4FAB}" type="presParOf" srcId="{3E619704-1D74-476A-BCE8-6C86623D25AB}" destId="{3C044016-1398-4CB2-8A95-B526E36B3B17}" srcOrd="16" destOrd="0" presId="urn:microsoft.com/office/officeart/2005/8/layout/bProcess2"/>
    <dgm:cxn modelId="{52EB7EFF-B3D9-4DC8-BC7C-6E06E2858798}" type="presParOf" srcId="{3C044016-1398-4CB2-8A95-B526E36B3B17}" destId="{E909CAEB-A8AF-4BEB-97C2-E74BD2B0427C}" srcOrd="0" destOrd="0" presId="urn:microsoft.com/office/officeart/2005/8/layout/bProcess2"/>
    <dgm:cxn modelId="{50FA38EA-FF16-4D6D-B02B-C409F8E51B87}" type="presParOf" srcId="{3C044016-1398-4CB2-8A95-B526E36B3B17}" destId="{D066EE02-CE9D-41B5-94E3-E3F2B6089325}" srcOrd="1" destOrd="0" presId="urn:microsoft.com/office/officeart/2005/8/layout/bProcess2"/>
    <dgm:cxn modelId="{CAEC3838-0CEE-4E42-AE42-FA48EE5BD9B1}" type="presParOf" srcId="{3E619704-1D74-476A-BCE8-6C86623D25AB}" destId="{4B7DFBDB-5DC0-4D90-A7D3-76D0E947F5BB}" srcOrd="17" destOrd="0" presId="urn:microsoft.com/office/officeart/2005/8/layout/bProcess2"/>
    <dgm:cxn modelId="{A55443F6-A4A4-4517-A079-1F0A90202674}" type="presParOf" srcId="{3E619704-1D74-476A-BCE8-6C86623D25AB}" destId="{F00CC87A-0D66-4792-9F7F-733C0B6B047D}" srcOrd="18" destOrd="0" presId="urn:microsoft.com/office/officeart/2005/8/layout/bProcess2"/>
    <dgm:cxn modelId="{BE6CDF24-5123-4A2A-8A37-EAB971E1EA39}" type="presParOf" srcId="{F00CC87A-0D66-4792-9F7F-733C0B6B047D}" destId="{FBCD279D-7333-4384-9EDD-F8B0134AE1DF}" srcOrd="0" destOrd="0" presId="urn:microsoft.com/office/officeart/2005/8/layout/bProcess2"/>
    <dgm:cxn modelId="{6C237393-E574-4D08-B0D7-36E1EFC6DE08}" type="presParOf" srcId="{F00CC87A-0D66-4792-9F7F-733C0B6B047D}" destId="{5ADDBD7C-33C2-4046-9D1D-94FE8A08650F}" srcOrd="1" destOrd="0" presId="urn:microsoft.com/office/officeart/2005/8/layout/bProcess2"/>
    <dgm:cxn modelId="{0141AB0A-B103-44F9-81E9-D1E5E0E77BD2}" type="presParOf" srcId="{3E619704-1D74-476A-BCE8-6C86623D25AB}" destId="{D9D63A39-6030-40B8-A0DA-61F5E07CC96C}" srcOrd="19" destOrd="0" presId="urn:microsoft.com/office/officeart/2005/8/layout/bProcess2"/>
    <dgm:cxn modelId="{EC715980-6DA8-4CF3-A782-DDC57C4F23B8}" type="presParOf" srcId="{3E619704-1D74-476A-BCE8-6C86623D25AB}" destId="{F87A0AC4-CED5-498D-8FEA-B138F69860D9}" srcOrd="20" destOrd="0" presId="urn:microsoft.com/office/officeart/2005/8/layout/bProcess2"/>
    <dgm:cxn modelId="{B458AEA9-A154-4CD0-A8F6-7A376DA1877E}" type="presParOf" srcId="{F87A0AC4-CED5-498D-8FEA-B138F69860D9}" destId="{301735E3-FD0E-4E68-A3DE-F99DF108EA5E}" srcOrd="0" destOrd="0" presId="urn:microsoft.com/office/officeart/2005/8/layout/bProcess2"/>
    <dgm:cxn modelId="{6CA9A332-7D9E-4F52-B994-625EFABB2D6A}" type="presParOf" srcId="{F87A0AC4-CED5-498D-8FEA-B138F69860D9}" destId="{1B293BEE-D21D-45D6-8B4B-F4C5CAACD555}" srcOrd="1" destOrd="0" presId="urn:microsoft.com/office/officeart/2005/8/layout/bProcess2"/>
    <dgm:cxn modelId="{F1E4B6AC-E67F-440B-8B9B-7926718EBF44}" type="presParOf" srcId="{3E619704-1D74-476A-BCE8-6C86623D25AB}" destId="{A13519E4-2219-428C-97F8-2944FD4ABE04}" srcOrd="21" destOrd="0" presId="urn:microsoft.com/office/officeart/2005/8/layout/bProcess2"/>
    <dgm:cxn modelId="{C19470CE-F859-405B-92D7-5BAEB069EFDD}" type="presParOf" srcId="{3E619704-1D74-476A-BCE8-6C86623D25AB}" destId="{3608ED4D-7CE7-49F1-8EB8-E4A6B8F10E02}" srcOrd="22" destOrd="0" presId="urn:microsoft.com/office/officeart/2005/8/layout/bProcess2"/>
    <dgm:cxn modelId="{C6D30B2E-B754-4252-80C8-F9BD36AC1AD7}" type="presParOf" srcId="{3608ED4D-7CE7-49F1-8EB8-E4A6B8F10E02}" destId="{19FFDB38-722D-4D93-BFE6-B3E1BDAA54D4}" srcOrd="0" destOrd="0" presId="urn:microsoft.com/office/officeart/2005/8/layout/bProcess2"/>
    <dgm:cxn modelId="{5E32243E-C003-40DD-88F3-4EF681E42B6B}" type="presParOf" srcId="{3608ED4D-7CE7-49F1-8EB8-E4A6B8F10E02}" destId="{E307F195-A501-4016-9AF5-1993C7B715B3}" srcOrd="1" destOrd="0" presId="urn:microsoft.com/office/officeart/2005/8/layout/bProcess2"/>
    <dgm:cxn modelId="{86CAE524-32DA-463D-A4C5-74AB3D8B734D}" type="presParOf" srcId="{3E619704-1D74-476A-BCE8-6C86623D25AB}" destId="{BDE05FB0-C5CE-4576-A068-B2D5EC8E2B74}" srcOrd="23" destOrd="0" presId="urn:microsoft.com/office/officeart/2005/8/layout/bProcess2"/>
    <dgm:cxn modelId="{84C05E54-BF32-435E-A9FF-CABE4B0F1546}" type="presParOf" srcId="{3E619704-1D74-476A-BCE8-6C86623D25AB}" destId="{FF35F2EC-72CA-4117-9788-E71A014D5419}" srcOrd="2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873529-522B-4CC0-A635-B4751EB594B3}" type="doc">
      <dgm:prSet loTypeId="urn:microsoft.com/office/officeart/2005/8/layout/bProcess2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3B3A24F-75F0-449B-A2F5-F62901FFF043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Alkanes</a:t>
          </a:r>
          <a:endParaRPr lang="en-GB" sz="1600" b="1" dirty="0">
            <a:solidFill>
              <a:schemeClr val="bg1"/>
            </a:solidFill>
          </a:endParaRPr>
        </a:p>
      </dgm:t>
    </dgm:pt>
    <dgm:pt modelId="{15D4DF3A-16D8-402C-A955-51138A4E667D}" type="parTrans" cxnId="{D6D4EB6A-B359-469A-AE8E-5FAAC1BFB14C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1705D001-2522-4BBA-96B9-F1F583D5379F}" type="sibTrans" cxnId="{D6D4EB6A-B359-469A-AE8E-5FAAC1BFB14C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68207652-EB31-428E-93AA-3C15A4FBA189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Alcohols</a:t>
          </a:r>
          <a:endParaRPr lang="en-GB" sz="1600" b="1" dirty="0">
            <a:solidFill>
              <a:schemeClr val="bg1"/>
            </a:solidFill>
          </a:endParaRPr>
        </a:p>
      </dgm:t>
    </dgm:pt>
    <dgm:pt modelId="{02655531-2036-4ABA-A26E-A6B11D45D08E}" type="parTrans" cxnId="{1DEE8534-A0E1-428B-9D04-08956B66F66E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4A2823A0-76A3-4153-8C80-E2CAF6577BDC}" type="sibTrans" cxnId="{1DEE8534-A0E1-428B-9D04-08956B66F66E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147654A4-40EC-4351-A82C-BEF1DE7F0820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Carboxylic Acids</a:t>
          </a:r>
          <a:endParaRPr lang="en-GB" sz="1600" b="1" dirty="0">
            <a:solidFill>
              <a:schemeClr val="bg1"/>
            </a:solidFill>
          </a:endParaRPr>
        </a:p>
      </dgm:t>
    </dgm:pt>
    <dgm:pt modelId="{A3EAAA69-118D-4224-A777-1CFDD81AFFB5}" type="parTrans" cxnId="{782147BB-9529-4CAF-A00C-3D30FE193D0C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C8294B4B-8E82-4B44-A3D6-475FFA3C31A2}" type="sibTrans" cxnId="{782147BB-9529-4CAF-A00C-3D30FE193D0C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A731CC01-BE92-4C27-AC1B-6BFF705B80FE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Energy Changes</a:t>
          </a:r>
          <a:endParaRPr lang="en-GB" sz="1600" b="1" dirty="0">
            <a:solidFill>
              <a:schemeClr val="bg1"/>
            </a:solidFill>
          </a:endParaRPr>
        </a:p>
      </dgm:t>
    </dgm:pt>
    <dgm:pt modelId="{43798642-CAD2-4E6B-A982-C080FB6B1732}" type="parTrans" cxnId="{1221BAF6-0864-47DF-99E7-DA42A6A2ACF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2B751E8E-67D9-44C5-AD23-9EC71A7EC1B8}" type="sibTrans" cxnId="{1221BAF6-0864-47DF-99E7-DA42A6A2ACF0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13F1390D-DE5A-4255-87BF-CF38A6F5B342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Fats and Oils</a:t>
          </a:r>
          <a:endParaRPr lang="en-GB" sz="1600" b="1" dirty="0">
            <a:solidFill>
              <a:schemeClr val="bg1"/>
            </a:solidFill>
          </a:endParaRPr>
        </a:p>
      </dgm:t>
    </dgm:pt>
    <dgm:pt modelId="{B950A00E-668B-43CD-B216-5961CCB959AD}" type="parTrans" cxnId="{72A08969-1927-49EF-A630-D1059768564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58C0FBD7-FA5F-41C2-9E6C-2224C65E2BA3}" type="sibTrans" cxnId="{72A08969-1927-49EF-A630-D1059768564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9EB1AAE2-2BE8-4F94-AE45-DD4C1E6ED27B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Esters</a:t>
          </a:r>
          <a:endParaRPr lang="en-GB" sz="1600" b="1" dirty="0">
            <a:solidFill>
              <a:schemeClr val="bg1"/>
            </a:solidFill>
          </a:endParaRPr>
        </a:p>
      </dgm:t>
    </dgm:pt>
    <dgm:pt modelId="{BB21A63F-A325-4FED-84AC-2B28A088D2A5}" type="parTrans" cxnId="{B64A5FDA-3645-4C54-A14C-5D09FF76595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52F3E7C-C82B-4072-9C58-E9B21DFF10A8}" type="sibTrans" cxnId="{B64A5FDA-3645-4C54-A14C-5D09FF76595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0BFB59AF-B1A9-4DDD-BE4F-57ABAFE5EC73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Equilibrium</a:t>
          </a:r>
          <a:endParaRPr lang="en-GB" sz="1600" b="1" dirty="0">
            <a:solidFill>
              <a:schemeClr val="bg1"/>
            </a:solidFill>
          </a:endParaRPr>
        </a:p>
      </dgm:t>
    </dgm:pt>
    <dgm:pt modelId="{D035B334-934B-404A-B80D-93DBEFD91F71}" type="parTrans" cxnId="{1FC220DD-E486-45F2-8BED-FF1628EB67FB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EBD982F2-65A1-4655-A933-210433389F61}" type="sibTrans" cxnId="{1FC220DD-E486-45F2-8BED-FF1628EB67FB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A4211D73-E69B-4712-8D60-07B2D2326FE0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Chromotography</a:t>
          </a:r>
          <a:endParaRPr lang="en-GB" sz="1600" b="1" dirty="0">
            <a:solidFill>
              <a:schemeClr val="bg1"/>
            </a:solidFill>
          </a:endParaRPr>
        </a:p>
      </dgm:t>
    </dgm:pt>
    <dgm:pt modelId="{E11627AB-46D7-4D8C-AD85-B9E965FA84AB}" type="parTrans" cxnId="{7ACF1B68-D57A-47DD-A0DC-24885F4A30AA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FB15532-74AC-4853-89EC-743FA64BDE27}" type="sibTrans" cxnId="{7ACF1B68-D57A-47DD-A0DC-24885F4A30AA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58797FA8-9A01-4AAF-BE8A-A23AD29617A2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Atom Economy</a:t>
          </a:r>
          <a:endParaRPr lang="en-GB" sz="1600" b="1" dirty="0">
            <a:solidFill>
              <a:schemeClr val="bg1"/>
            </a:solidFill>
          </a:endParaRPr>
        </a:p>
      </dgm:t>
    </dgm:pt>
    <dgm:pt modelId="{F9618130-3C04-4FB4-8F0A-3DDEB88B9E94}" type="parTrans" cxnId="{A39A871D-533F-43AB-83B3-EA933CB82F7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C961D818-8296-47CC-81B9-3C9776B4B1D0}" type="sibTrans" cxnId="{A39A871D-533F-43AB-83B3-EA933CB82F7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8650A694-291D-4855-9705-B476EB261BC4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Gas Chromotography</a:t>
          </a:r>
          <a:endParaRPr lang="en-GB" sz="1600" b="1" dirty="0">
            <a:solidFill>
              <a:schemeClr val="bg1"/>
            </a:solidFill>
          </a:endParaRPr>
        </a:p>
      </dgm:t>
    </dgm:pt>
    <dgm:pt modelId="{3AB18BFF-D498-4D84-9EB1-504883402DB2}" type="parTrans" cxnId="{7A0EB34A-8786-4D5A-B70C-AA3ED75DC20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66A1EC02-4E89-4CBD-A39E-5613041C13A1}" type="sibTrans" cxnId="{7A0EB34A-8786-4D5A-B70C-AA3ED75DC200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0DB185CD-C0CA-4221-8A87-FF4ED73732AA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Titrations</a:t>
          </a:r>
          <a:endParaRPr lang="en-GB" sz="1600" b="1" dirty="0">
            <a:solidFill>
              <a:schemeClr val="bg1"/>
            </a:solidFill>
          </a:endParaRPr>
        </a:p>
      </dgm:t>
    </dgm:pt>
    <dgm:pt modelId="{A3A7AF70-9339-4408-80C5-71365D3BCAF2}" type="parTrans" cxnId="{FC14E116-E160-4EEC-83DC-A9E1FFA20B84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57B5B219-402F-4348-AC21-BB7331C9CD6F}" type="sibTrans" cxnId="{FC14E116-E160-4EEC-83DC-A9E1FFA20B84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585D0007-5196-4042-8881-84F5C609F2E8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Catalysts</a:t>
          </a:r>
          <a:endParaRPr lang="en-GB" sz="1600" b="1" dirty="0">
            <a:solidFill>
              <a:schemeClr val="bg1"/>
            </a:solidFill>
          </a:endParaRPr>
        </a:p>
      </dgm:t>
    </dgm:pt>
    <dgm:pt modelId="{3AEC7C3F-082F-46BA-81FE-5EE1454535C1}" type="parTrans" cxnId="{E2D697B8-C7D1-4D41-86F5-2832C4F3D384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7463FAEC-41BA-4C8D-BBBC-7B04A95922EF}" type="sibTrans" cxnId="{E2D697B8-C7D1-4D41-86F5-2832C4F3D384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34D78D11-9834-4F3D-BF77-9F5EC1295E15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Green Chemistry</a:t>
          </a:r>
          <a:endParaRPr lang="en-GB" sz="1600" b="1" dirty="0">
            <a:solidFill>
              <a:schemeClr val="bg1"/>
            </a:solidFill>
          </a:endParaRPr>
        </a:p>
      </dgm:t>
    </dgm:pt>
    <dgm:pt modelId="{40D502B5-DA8F-486C-B27E-25BEB7C61B4A}" type="parTrans" cxnId="{B1F2C687-7D42-4782-93CD-F119803D946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7C3D318-89CA-4D72-89AC-497C2A16CF22}" type="sibTrans" cxnId="{B1F2C687-7D42-4782-93CD-F119803D946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3E619704-1D74-476A-BCE8-6C86623D25AB}" type="pres">
      <dgm:prSet presAssocID="{4D873529-522B-4CC0-A635-B4751EB594B3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5639C8A3-44C4-4A7D-91D2-AEECE3A9DBED}" type="pres">
      <dgm:prSet presAssocID="{A3B3A24F-75F0-449B-A2F5-F62901FFF043}" presName="firstNode" presStyleLbl="node1" presStyleIdx="0" presStyleCnt="13" custLinFactNeighborX="-2082" custLinFactNeighborY="-1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433E71-678D-461F-A0C5-433D80A2446D}" type="pres">
      <dgm:prSet presAssocID="{1705D001-2522-4BBA-96B9-F1F583D5379F}" presName="sibTrans" presStyleLbl="sibTrans2D1" presStyleIdx="0" presStyleCnt="12"/>
      <dgm:spPr/>
      <dgm:t>
        <a:bodyPr/>
        <a:lstStyle/>
        <a:p>
          <a:endParaRPr lang="en-GB"/>
        </a:p>
      </dgm:t>
    </dgm:pt>
    <dgm:pt modelId="{29F86BBE-739F-422F-A29A-4D8795EECE5A}" type="pres">
      <dgm:prSet presAssocID="{68207652-EB31-428E-93AA-3C15A4FBA189}" presName="middleNode" presStyleCnt="0"/>
      <dgm:spPr/>
    </dgm:pt>
    <dgm:pt modelId="{02761E5A-9079-47E0-BA2C-8B66C5C43331}" type="pres">
      <dgm:prSet presAssocID="{68207652-EB31-428E-93AA-3C15A4FBA189}" presName="padding" presStyleLbl="node1" presStyleIdx="0" presStyleCnt="13"/>
      <dgm:spPr/>
    </dgm:pt>
    <dgm:pt modelId="{B92049FE-BC1A-4941-8CCB-FE0480827DF3}" type="pres">
      <dgm:prSet presAssocID="{68207652-EB31-428E-93AA-3C15A4FBA189}" presName="shape" presStyleLbl="node1" presStyleIdx="1" presStyleCnt="13" custScaleX="153358" custScaleY="1616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2D4828-9235-483D-A101-E50EF30EF38F}" type="pres">
      <dgm:prSet presAssocID="{4A2823A0-76A3-4153-8C80-E2CAF6577BDC}" presName="sibTrans" presStyleLbl="sibTrans2D1" presStyleIdx="1" presStyleCnt="12"/>
      <dgm:spPr/>
      <dgm:t>
        <a:bodyPr/>
        <a:lstStyle/>
        <a:p>
          <a:endParaRPr lang="en-GB"/>
        </a:p>
      </dgm:t>
    </dgm:pt>
    <dgm:pt modelId="{DB0F2876-5946-4135-B883-0E132DE3BB81}" type="pres">
      <dgm:prSet presAssocID="{147654A4-40EC-4351-A82C-BEF1DE7F0820}" presName="middleNode" presStyleCnt="0"/>
      <dgm:spPr/>
    </dgm:pt>
    <dgm:pt modelId="{D1058ADA-70CF-452A-8315-3992DE223993}" type="pres">
      <dgm:prSet presAssocID="{147654A4-40EC-4351-A82C-BEF1DE7F0820}" presName="padding" presStyleLbl="node1" presStyleIdx="1" presStyleCnt="13"/>
      <dgm:spPr/>
    </dgm:pt>
    <dgm:pt modelId="{E1F3025B-FE86-45DA-B78E-452F3B7BCB99}" type="pres">
      <dgm:prSet presAssocID="{147654A4-40EC-4351-A82C-BEF1DE7F0820}" presName="shape" presStyleLbl="node1" presStyleIdx="2" presStyleCnt="13" custScaleX="153358" custScaleY="1449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2D1EF3-D619-46C8-89BF-AA6426599C19}" type="pres">
      <dgm:prSet presAssocID="{C8294B4B-8E82-4B44-A3D6-475FFA3C31A2}" presName="sibTrans" presStyleLbl="sibTrans2D1" presStyleIdx="2" presStyleCnt="12"/>
      <dgm:spPr/>
      <dgm:t>
        <a:bodyPr/>
        <a:lstStyle/>
        <a:p>
          <a:endParaRPr lang="en-GB"/>
        </a:p>
      </dgm:t>
    </dgm:pt>
    <dgm:pt modelId="{D61A389F-EBD3-46FC-9CDC-605FA9E0DC8E}" type="pres">
      <dgm:prSet presAssocID="{A731CC01-BE92-4C27-AC1B-6BFF705B80FE}" presName="middleNode" presStyleCnt="0"/>
      <dgm:spPr/>
    </dgm:pt>
    <dgm:pt modelId="{15FDB968-D244-4E6A-ACE1-70D9A50820CA}" type="pres">
      <dgm:prSet presAssocID="{A731CC01-BE92-4C27-AC1B-6BFF705B80FE}" presName="padding" presStyleLbl="node1" presStyleIdx="2" presStyleCnt="13"/>
      <dgm:spPr/>
    </dgm:pt>
    <dgm:pt modelId="{575C4A12-44F0-46C7-B264-F6FB6C600B7C}" type="pres">
      <dgm:prSet presAssocID="{A731CC01-BE92-4C27-AC1B-6BFF705B80FE}" presName="shape" presStyleLbl="node1" presStyleIdx="3" presStyleCnt="13" custScaleX="153233" custScaleY="1503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FA095B-5231-4E92-9062-D9B7F347E179}" type="pres">
      <dgm:prSet presAssocID="{2B751E8E-67D9-44C5-AD23-9EC71A7EC1B8}" presName="sibTrans" presStyleLbl="sibTrans2D1" presStyleIdx="3" presStyleCnt="12"/>
      <dgm:spPr/>
      <dgm:t>
        <a:bodyPr/>
        <a:lstStyle/>
        <a:p>
          <a:endParaRPr lang="en-GB"/>
        </a:p>
      </dgm:t>
    </dgm:pt>
    <dgm:pt modelId="{68AB005D-BB08-4685-9C1A-1A5D3D87759E}" type="pres">
      <dgm:prSet presAssocID="{13F1390D-DE5A-4255-87BF-CF38A6F5B342}" presName="middleNode" presStyleCnt="0"/>
      <dgm:spPr/>
    </dgm:pt>
    <dgm:pt modelId="{9F251E0E-573F-4732-AEAC-C379A5A53401}" type="pres">
      <dgm:prSet presAssocID="{13F1390D-DE5A-4255-87BF-CF38A6F5B342}" presName="padding" presStyleLbl="node1" presStyleIdx="3" presStyleCnt="13"/>
      <dgm:spPr/>
    </dgm:pt>
    <dgm:pt modelId="{647F9E10-9180-4125-82D3-23FBFFFCA4F0}" type="pres">
      <dgm:prSet presAssocID="{13F1390D-DE5A-4255-87BF-CF38A6F5B342}" presName="shape" presStyleLbl="node1" presStyleIdx="4" presStyleCnt="13" custScaleX="156181" custScaleY="1488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073FB9-4DD1-41CC-B724-FAF4B411B1AB}" type="pres">
      <dgm:prSet presAssocID="{58C0FBD7-FA5F-41C2-9E6C-2224C65E2BA3}" presName="sibTrans" presStyleLbl="sibTrans2D1" presStyleIdx="4" presStyleCnt="12"/>
      <dgm:spPr/>
      <dgm:t>
        <a:bodyPr/>
        <a:lstStyle/>
        <a:p>
          <a:endParaRPr lang="en-GB"/>
        </a:p>
      </dgm:t>
    </dgm:pt>
    <dgm:pt modelId="{69E3C89A-0D49-41EF-80F4-2FA0B82E80C6}" type="pres">
      <dgm:prSet presAssocID="{9EB1AAE2-2BE8-4F94-AE45-DD4C1E6ED27B}" presName="middleNode" presStyleCnt="0"/>
      <dgm:spPr/>
    </dgm:pt>
    <dgm:pt modelId="{19F7FBF1-DBB0-48FF-BD39-6BEE91A3B525}" type="pres">
      <dgm:prSet presAssocID="{9EB1AAE2-2BE8-4F94-AE45-DD4C1E6ED27B}" presName="padding" presStyleLbl="node1" presStyleIdx="4" presStyleCnt="13"/>
      <dgm:spPr/>
    </dgm:pt>
    <dgm:pt modelId="{C10DEEE6-5539-4F3A-B0DC-BF76E4CC4639}" type="pres">
      <dgm:prSet presAssocID="{9EB1AAE2-2BE8-4F94-AE45-DD4C1E6ED27B}" presName="shape" presStyleLbl="node1" presStyleIdx="5" presStyleCnt="13" custScaleX="170189" custScaleY="1619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E074B6-B8F7-46D1-8C96-AA8B41311339}" type="pres">
      <dgm:prSet presAssocID="{B52F3E7C-C82B-4072-9C58-E9B21DFF10A8}" presName="sibTrans" presStyleLbl="sibTrans2D1" presStyleIdx="5" presStyleCnt="12"/>
      <dgm:spPr/>
      <dgm:t>
        <a:bodyPr/>
        <a:lstStyle/>
        <a:p>
          <a:endParaRPr lang="en-GB"/>
        </a:p>
      </dgm:t>
    </dgm:pt>
    <dgm:pt modelId="{403BA22F-3752-4FF8-BF23-58C16050BAA3}" type="pres">
      <dgm:prSet presAssocID="{0BFB59AF-B1A9-4DDD-BE4F-57ABAFE5EC73}" presName="middleNode" presStyleCnt="0"/>
      <dgm:spPr/>
    </dgm:pt>
    <dgm:pt modelId="{213F897F-3896-45EB-B71E-64C3F13F7AEB}" type="pres">
      <dgm:prSet presAssocID="{0BFB59AF-B1A9-4DDD-BE4F-57ABAFE5EC73}" presName="padding" presStyleLbl="node1" presStyleIdx="5" presStyleCnt="13"/>
      <dgm:spPr/>
    </dgm:pt>
    <dgm:pt modelId="{92DDB02F-1A4E-41A2-96CC-B1225B8856F9}" type="pres">
      <dgm:prSet presAssocID="{0BFB59AF-B1A9-4DDD-BE4F-57ABAFE5EC73}" presName="shape" presStyleLbl="node1" presStyleIdx="6" presStyleCnt="13" custScaleX="215032" custScaleY="1425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CFE416-4139-4F1E-95C2-55C90A734BD8}" type="pres">
      <dgm:prSet presAssocID="{EBD982F2-65A1-4655-A933-210433389F61}" presName="sibTrans" presStyleLbl="sibTrans2D1" presStyleIdx="6" presStyleCnt="12"/>
      <dgm:spPr/>
      <dgm:t>
        <a:bodyPr/>
        <a:lstStyle/>
        <a:p>
          <a:endParaRPr lang="en-GB"/>
        </a:p>
      </dgm:t>
    </dgm:pt>
    <dgm:pt modelId="{1FEBE373-A1C2-460A-828A-52D052FF20C5}" type="pres">
      <dgm:prSet presAssocID="{A4211D73-E69B-4712-8D60-07B2D2326FE0}" presName="middleNode" presStyleCnt="0"/>
      <dgm:spPr/>
    </dgm:pt>
    <dgm:pt modelId="{FCA885C7-71B2-4139-8E15-1DCCD762208A}" type="pres">
      <dgm:prSet presAssocID="{A4211D73-E69B-4712-8D60-07B2D2326FE0}" presName="padding" presStyleLbl="node1" presStyleIdx="6" presStyleCnt="13"/>
      <dgm:spPr/>
    </dgm:pt>
    <dgm:pt modelId="{EE755A94-DA25-4442-BC97-6EE7A3EAA8E1}" type="pres">
      <dgm:prSet presAssocID="{A4211D73-E69B-4712-8D60-07B2D2326FE0}" presName="shape" presStyleLbl="node1" presStyleIdx="7" presStyleCnt="13" custScaleX="251892" custScaleY="1616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22D374-ABE1-4EB5-9EAC-45253FBDBE5F}" type="pres">
      <dgm:prSet presAssocID="{BFB15532-74AC-4853-89EC-743FA64BDE27}" presName="sibTrans" presStyleLbl="sibTrans2D1" presStyleIdx="7" presStyleCnt="12"/>
      <dgm:spPr/>
      <dgm:t>
        <a:bodyPr/>
        <a:lstStyle/>
        <a:p>
          <a:endParaRPr lang="en-GB"/>
        </a:p>
      </dgm:t>
    </dgm:pt>
    <dgm:pt modelId="{3C044016-1398-4CB2-8A95-B526E36B3B17}" type="pres">
      <dgm:prSet presAssocID="{8650A694-291D-4855-9705-B476EB261BC4}" presName="middleNode" presStyleCnt="0"/>
      <dgm:spPr/>
    </dgm:pt>
    <dgm:pt modelId="{E909CAEB-A8AF-4BEB-97C2-E74BD2B0427C}" type="pres">
      <dgm:prSet presAssocID="{8650A694-291D-4855-9705-B476EB261BC4}" presName="padding" presStyleLbl="node1" presStyleIdx="7" presStyleCnt="13"/>
      <dgm:spPr/>
    </dgm:pt>
    <dgm:pt modelId="{D066EE02-CE9D-41B5-94E3-E3F2B6089325}" type="pres">
      <dgm:prSet presAssocID="{8650A694-291D-4855-9705-B476EB261BC4}" presName="shape" presStyleLbl="node1" presStyleIdx="8" presStyleCnt="13" custScaleX="261132" custScaleY="1478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7DFBDB-5DC0-4D90-A7D3-76D0E947F5BB}" type="pres">
      <dgm:prSet presAssocID="{66A1EC02-4E89-4CBD-A39E-5613041C13A1}" presName="sibTrans" presStyleLbl="sibTrans2D1" presStyleIdx="8" presStyleCnt="12"/>
      <dgm:spPr/>
      <dgm:t>
        <a:bodyPr/>
        <a:lstStyle/>
        <a:p>
          <a:endParaRPr lang="en-GB"/>
        </a:p>
      </dgm:t>
    </dgm:pt>
    <dgm:pt modelId="{F00CC87A-0D66-4792-9F7F-733C0B6B047D}" type="pres">
      <dgm:prSet presAssocID="{0DB185CD-C0CA-4221-8A87-FF4ED73732AA}" presName="middleNode" presStyleCnt="0"/>
      <dgm:spPr/>
    </dgm:pt>
    <dgm:pt modelId="{FBCD279D-7333-4384-9EDD-F8B0134AE1DF}" type="pres">
      <dgm:prSet presAssocID="{0DB185CD-C0CA-4221-8A87-FF4ED73732AA}" presName="padding" presStyleLbl="node1" presStyleIdx="8" presStyleCnt="13"/>
      <dgm:spPr/>
    </dgm:pt>
    <dgm:pt modelId="{5ADDBD7C-33C2-4046-9D1D-94FE8A08650F}" type="pres">
      <dgm:prSet presAssocID="{0DB185CD-C0CA-4221-8A87-FF4ED73732AA}" presName="shape" presStyleLbl="node1" presStyleIdx="9" presStyleCnt="13" custScaleX="241060" custScaleY="1340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D63A39-6030-40B8-A0DA-61F5E07CC96C}" type="pres">
      <dgm:prSet presAssocID="{57B5B219-402F-4348-AC21-BB7331C9CD6F}" presName="sibTrans" presStyleLbl="sibTrans2D1" presStyleIdx="9" presStyleCnt="12"/>
      <dgm:spPr/>
      <dgm:t>
        <a:bodyPr/>
        <a:lstStyle/>
        <a:p>
          <a:endParaRPr lang="en-GB"/>
        </a:p>
      </dgm:t>
    </dgm:pt>
    <dgm:pt modelId="{F87A0AC4-CED5-498D-8FEA-B138F69860D9}" type="pres">
      <dgm:prSet presAssocID="{585D0007-5196-4042-8881-84F5C609F2E8}" presName="middleNode" presStyleCnt="0"/>
      <dgm:spPr/>
    </dgm:pt>
    <dgm:pt modelId="{301735E3-FD0E-4E68-A3DE-F99DF108EA5E}" type="pres">
      <dgm:prSet presAssocID="{585D0007-5196-4042-8881-84F5C609F2E8}" presName="padding" presStyleLbl="node1" presStyleIdx="9" presStyleCnt="13"/>
      <dgm:spPr/>
    </dgm:pt>
    <dgm:pt modelId="{1B293BEE-D21D-45D6-8B4B-F4C5CAACD555}" type="pres">
      <dgm:prSet presAssocID="{585D0007-5196-4042-8881-84F5C609F2E8}" presName="shape" presStyleLbl="node1" presStyleIdx="10" presStyleCnt="13" custScaleX="161678" custScaleY="1503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3519E4-2219-428C-97F8-2944FD4ABE04}" type="pres">
      <dgm:prSet presAssocID="{7463FAEC-41BA-4C8D-BBBC-7B04A95922EF}" presName="sibTrans" presStyleLbl="sibTrans2D1" presStyleIdx="10" presStyleCnt="12"/>
      <dgm:spPr/>
      <dgm:t>
        <a:bodyPr/>
        <a:lstStyle/>
        <a:p>
          <a:endParaRPr lang="en-GB"/>
        </a:p>
      </dgm:t>
    </dgm:pt>
    <dgm:pt modelId="{3608ED4D-7CE7-49F1-8EB8-E4A6B8F10E02}" type="pres">
      <dgm:prSet presAssocID="{34D78D11-9834-4F3D-BF77-9F5EC1295E15}" presName="middleNode" presStyleCnt="0"/>
      <dgm:spPr/>
    </dgm:pt>
    <dgm:pt modelId="{19FFDB38-722D-4D93-BFE6-B3E1BDAA54D4}" type="pres">
      <dgm:prSet presAssocID="{34D78D11-9834-4F3D-BF77-9F5EC1295E15}" presName="padding" presStyleLbl="node1" presStyleIdx="10" presStyleCnt="13"/>
      <dgm:spPr/>
    </dgm:pt>
    <dgm:pt modelId="{E307F195-A501-4016-9AF5-1993C7B715B3}" type="pres">
      <dgm:prSet presAssocID="{34D78D11-9834-4F3D-BF77-9F5EC1295E15}" presName="shape" presStyleLbl="node1" presStyleIdx="11" presStyleCnt="13" custScaleX="229462" custScaleY="1486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E05FB0-C5CE-4576-A068-B2D5EC8E2B74}" type="pres">
      <dgm:prSet presAssocID="{B7C3D318-89CA-4D72-89AC-497C2A16CF22}" presName="sibTrans" presStyleLbl="sibTrans2D1" presStyleIdx="11" presStyleCnt="12"/>
      <dgm:spPr/>
      <dgm:t>
        <a:bodyPr/>
        <a:lstStyle/>
        <a:p>
          <a:endParaRPr lang="en-GB"/>
        </a:p>
      </dgm:t>
    </dgm:pt>
    <dgm:pt modelId="{FF35F2EC-72CA-4117-9788-E71A014D5419}" type="pres">
      <dgm:prSet presAssocID="{58797FA8-9A01-4AAF-BE8A-A23AD29617A2}" presName="last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82147BB-9529-4CAF-A00C-3D30FE193D0C}" srcId="{4D873529-522B-4CC0-A635-B4751EB594B3}" destId="{147654A4-40EC-4351-A82C-BEF1DE7F0820}" srcOrd="2" destOrd="0" parTransId="{A3EAAA69-118D-4224-A777-1CFDD81AFFB5}" sibTransId="{C8294B4B-8E82-4B44-A3D6-475FFA3C31A2}"/>
    <dgm:cxn modelId="{C49DF277-E52A-4DB0-945F-244950F11FFE}" type="presOf" srcId="{1705D001-2522-4BBA-96B9-F1F583D5379F}" destId="{07433E71-678D-461F-A0C5-433D80A2446D}" srcOrd="0" destOrd="0" presId="urn:microsoft.com/office/officeart/2005/8/layout/bProcess2"/>
    <dgm:cxn modelId="{E6BAE868-D8A5-4961-94A6-ED3D55DE2620}" type="presOf" srcId="{A4211D73-E69B-4712-8D60-07B2D2326FE0}" destId="{EE755A94-DA25-4442-BC97-6EE7A3EAA8E1}" srcOrd="0" destOrd="0" presId="urn:microsoft.com/office/officeart/2005/8/layout/bProcess2"/>
    <dgm:cxn modelId="{ADD4EBB1-134F-4D5F-80AA-50EB3E8272AD}" type="presOf" srcId="{147654A4-40EC-4351-A82C-BEF1DE7F0820}" destId="{E1F3025B-FE86-45DA-B78E-452F3B7BCB99}" srcOrd="0" destOrd="0" presId="urn:microsoft.com/office/officeart/2005/8/layout/bProcess2"/>
    <dgm:cxn modelId="{B64A5FDA-3645-4C54-A14C-5D09FF765952}" srcId="{4D873529-522B-4CC0-A635-B4751EB594B3}" destId="{9EB1AAE2-2BE8-4F94-AE45-DD4C1E6ED27B}" srcOrd="5" destOrd="0" parTransId="{BB21A63F-A325-4FED-84AC-2B28A088D2A5}" sibTransId="{B52F3E7C-C82B-4072-9C58-E9B21DFF10A8}"/>
    <dgm:cxn modelId="{A39A871D-533F-43AB-83B3-EA933CB82F70}" srcId="{4D873529-522B-4CC0-A635-B4751EB594B3}" destId="{58797FA8-9A01-4AAF-BE8A-A23AD29617A2}" srcOrd="12" destOrd="0" parTransId="{F9618130-3C04-4FB4-8F0A-3DDEB88B9E94}" sibTransId="{C961D818-8296-47CC-81B9-3C9776B4B1D0}"/>
    <dgm:cxn modelId="{89AF8D2E-9003-42B2-83CD-1C83D7580CA3}" type="presOf" srcId="{4A2823A0-76A3-4153-8C80-E2CAF6577BDC}" destId="{472D4828-9235-483D-A101-E50EF30EF38F}" srcOrd="0" destOrd="0" presId="urn:microsoft.com/office/officeart/2005/8/layout/bProcess2"/>
    <dgm:cxn modelId="{751E6D49-68B1-4A12-AD71-E494680AB960}" type="presOf" srcId="{A3B3A24F-75F0-449B-A2F5-F62901FFF043}" destId="{5639C8A3-44C4-4A7D-91D2-AEECE3A9DBED}" srcOrd="0" destOrd="0" presId="urn:microsoft.com/office/officeart/2005/8/layout/bProcess2"/>
    <dgm:cxn modelId="{A327918B-DF29-4490-A73B-697EFC798FEF}" type="presOf" srcId="{58C0FBD7-FA5F-41C2-9E6C-2224C65E2BA3}" destId="{D4073FB9-4DD1-41CC-B724-FAF4B411B1AB}" srcOrd="0" destOrd="0" presId="urn:microsoft.com/office/officeart/2005/8/layout/bProcess2"/>
    <dgm:cxn modelId="{D6D4EB6A-B359-469A-AE8E-5FAAC1BFB14C}" srcId="{4D873529-522B-4CC0-A635-B4751EB594B3}" destId="{A3B3A24F-75F0-449B-A2F5-F62901FFF043}" srcOrd="0" destOrd="0" parTransId="{15D4DF3A-16D8-402C-A955-51138A4E667D}" sibTransId="{1705D001-2522-4BBA-96B9-F1F583D5379F}"/>
    <dgm:cxn modelId="{1DEE8534-A0E1-428B-9D04-08956B66F66E}" srcId="{4D873529-522B-4CC0-A635-B4751EB594B3}" destId="{68207652-EB31-428E-93AA-3C15A4FBA189}" srcOrd="1" destOrd="0" parTransId="{02655531-2036-4ABA-A26E-A6B11D45D08E}" sibTransId="{4A2823A0-76A3-4153-8C80-E2CAF6577BDC}"/>
    <dgm:cxn modelId="{8B823AEA-470B-4D69-9987-D5CCFDC94DC2}" type="presOf" srcId="{BFB15532-74AC-4853-89EC-743FA64BDE27}" destId="{4E22D374-ABE1-4EB5-9EAC-45253FBDBE5F}" srcOrd="0" destOrd="0" presId="urn:microsoft.com/office/officeart/2005/8/layout/bProcess2"/>
    <dgm:cxn modelId="{E1D3C561-5A4B-4530-B32C-3A72DB240238}" type="presOf" srcId="{57B5B219-402F-4348-AC21-BB7331C9CD6F}" destId="{D9D63A39-6030-40B8-A0DA-61F5E07CC96C}" srcOrd="0" destOrd="0" presId="urn:microsoft.com/office/officeart/2005/8/layout/bProcess2"/>
    <dgm:cxn modelId="{A0D72F3E-227D-47A7-BF43-F7496AD9CE13}" type="presOf" srcId="{66A1EC02-4E89-4CBD-A39E-5613041C13A1}" destId="{4B7DFBDB-5DC0-4D90-A7D3-76D0E947F5BB}" srcOrd="0" destOrd="0" presId="urn:microsoft.com/office/officeart/2005/8/layout/bProcess2"/>
    <dgm:cxn modelId="{5EA5E3FD-2930-4866-B1CE-B2A6EB591154}" type="presOf" srcId="{B7C3D318-89CA-4D72-89AC-497C2A16CF22}" destId="{BDE05FB0-C5CE-4576-A068-B2D5EC8E2B74}" srcOrd="0" destOrd="0" presId="urn:microsoft.com/office/officeart/2005/8/layout/bProcess2"/>
    <dgm:cxn modelId="{3E31DF32-3F08-4010-A2C4-0D2C28A6F3FF}" type="presOf" srcId="{0DB185CD-C0CA-4221-8A87-FF4ED73732AA}" destId="{5ADDBD7C-33C2-4046-9D1D-94FE8A08650F}" srcOrd="0" destOrd="0" presId="urn:microsoft.com/office/officeart/2005/8/layout/bProcess2"/>
    <dgm:cxn modelId="{CBA66FAB-7561-4481-AAB7-90B5A3496396}" type="presOf" srcId="{B52F3E7C-C82B-4072-9C58-E9B21DFF10A8}" destId="{B0E074B6-B8F7-46D1-8C96-AA8B41311339}" srcOrd="0" destOrd="0" presId="urn:microsoft.com/office/officeart/2005/8/layout/bProcess2"/>
    <dgm:cxn modelId="{631623E9-6656-4ED2-BD87-3B5DF8214B3F}" type="presOf" srcId="{A731CC01-BE92-4C27-AC1B-6BFF705B80FE}" destId="{575C4A12-44F0-46C7-B264-F6FB6C600B7C}" srcOrd="0" destOrd="0" presId="urn:microsoft.com/office/officeart/2005/8/layout/bProcess2"/>
    <dgm:cxn modelId="{E4AB8809-FDAB-4A16-A09B-C4F1B9CE2B5F}" type="presOf" srcId="{2B751E8E-67D9-44C5-AD23-9EC71A7EC1B8}" destId="{63FA095B-5231-4E92-9062-D9B7F347E179}" srcOrd="0" destOrd="0" presId="urn:microsoft.com/office/officeart/2005/8/layout/bProcess2"/>
    <dgm:cxn modelId="{7ACF1B68-D57A-47DD-A0DC-24885F4A30AA}" srcId="{4D873529-522B-4CC0-A635-B4751EB594B3}" destId="{A4211D73-E69B-4712-8D60-07B2D2326FE0}" srcOrd="7" destOrd="0" parTransId="{E11627AB-46D7-4D8C-AD85-B9E965FA84AB}" sibTransId="{BFB15532-74AC-4853-89EC-743FA64BDE27}"/>
    <dgm:cxn modelId="{B1F2C687-7D42-4782-93CD-F119803D9462}" srcId="{4D873529-522B-4CC0-A635-B4751EB594B3}" destId="{34D78D11-9834-4F3D-BF77-9F5EC1295E15}" srcOrd="11" destOrd="0" parTransId="{40D502B5-DA8F-486C-B27E-25BEB7C61B4A}" sibTransId="{B7C3D318-89CA-4D72-89AC-497C2A16CF22}"/>
    <dgm:cxn modelId="{72A08969-1927-49EF-A630-D10597685642}" srcId="{4D873529-522B-4CC0-A635-B4751EB594B3}" destId="{13F1390D-DE5A-4255-87BF-CF38A6F5B342}" srcOrd="4" destOrd="0" parTransId="{B950A00E-668B-43CD-B216-5961CCB959AD}" sibTransId="{58C0FBD7-FA5F-41C2-9E6C-2224C65E2BA3}"/>
    <dgm:cxn modelId="{FC154534-B046-4F48-92B7-061913E29906}" type="presOf" srcId="{34D78D11-9834-4F3D-BF77-9F5EC1295E15}" destId="{E307F195-A501-4016-9AF5-1993C7B715B3}" srcOrd="0" destOrd="0" presId="urn:microsoft.com/office/officeart/2005/8/layout/bProcess2"/>
    <dgm:cxn modelId="{7ACB6A68-1D01-4D89-9A4E-E7C25D23C085}" type="presOf" srcId="{C8294B4B-8E82-4B44-A3D6-475FFA3C31A2}" destId="{532D1EF3-D619-46C8-89BF-AA6426599C19}" srcOrd="0" destOrd="0" presId="urn:microsoft.com/office/officeart/2005/8/layout/bProcess2"/>
    <dgm:cxn modelId="{E22A6035-9F70-4D8D-937B-76377B4B75BD}" type="presOf" srcId="{9EB1AAE2-2BE8-4F94-AE45-DD4C1E6ED27B}" destId="{C10DEEE6-5539-4F3A-B0DC-BF76E4CC4639}" srcOrd="0" destOrd="0" presId="urn:microsoft.com/office/officeart/2005/8/layout/bProcess2"/>
    <dgm:cxn modelId="{6268E5C5-2576-46D6-93CE-172B3B980BD1}" type="presOf" srcId="{7463FAEC-41BA-4C8D-BBBC-7B04A95922EF}" destId="{A13519E4-2219-428C-97F8-2944FD4ABE04}" srcOrd="0" destOrd="0" presId="urn:microsoft.com/office/officeart/2005/8/layout/bProcess2"/>
    <dgm:cxn modelId="{35855269-09E1-4C4E-A722-DA641A0CABC5}" type="presOf" srcId="{4D873529-522B-4CC0-A635-B4751EB594B3}" destId="{3E619704-1D74-476A-BCE8-6C86623D25AB}" srcOrd="0" destOrd="0" presId="urn:microsoft.com/office/officeart/2005/8/layout/bProcess2"/>
    <dgm:cxn modelId="{1FC220DD-E486-45F2-8BED-FF1628EB67FB}" srcId="{4D873529-522B-4CC0-A635-B4751EB594B3}" destId="{0BFB59AF-B1A9-4DDD-BE4F-57ABAFE5EC73}" srcOrd="6" destOrd="0" parTransId="{D035B334-934B-404A-B80D-93DBEFD91F71}" sibTransId="{EBD982F2-65A1-4655-A933-210433389F61}"/>
    <dgm:cxn modelId="{E9129117-FD25-4B2E-9371-E4F60120B57D}" type="presOf" srcId="{58797FA8-9A01-4AAF-BE8A-A23AD29617A2}" destId="{FF35F2EC-72CA-4117-9788-E71A014D5419}" srcOrd="0" destOrd="0" presId="urn:microsoft.com/office/officeart/2005/8/layout/bProcess2"/>
    <dgm:cxn modelId="{82B0853A-9538-4B16-AD14-51B79DE52508}" type="presOf" srcId="{0BFB59AF-B1A9-4DDD-BE4F-57ABAFE5EC73}" destId="{92DDB02F-1A4E-41A2-96CC-B1225B8856F9}" srcOrd="0" destOrd="0" presId="urn:microsoft.com/office/officeart/2005/8/layout/bProcess2"/>
    <dgm:cxn modelId="{1221BAF6-0864-47DF-99E7-DA42A6A2ACF0}" srcId="{4D873529-522B-4CC0-A635-B4751EB594B3}" destId="{A731CC01-BE92-4C27-AC1B-6BFF705B80FE}" srcOrd="3" destOrd="0" parTransId="{43798642-CAD2-4E6B-A982-C080FB6B1732}" sibTransId="{2B751E8E-67D9-44C5-AD23-9EC71A7EC1B8}"/>
    <dgm:cxn modelId="{4DCA9244-ED73-419F-8D42-03F82B0DA512}" type="presOf" srcId="{8650A694-291D-4855-9705-B476EB261BC4}" destId="{D066EE02-CE9D-41B5-94E3-E3F2B6089325}" srcOrd="0" destOrd="0" presId="urn:microsoft.com/office/officeart/2005/8/layout/bProcess2"/>
    <dgm:cxn modelId="{C28936EF-F40B-4720-BACA-75D70EAC8E46}" type="presOf" srcId="{EBD982F2-65A1-4655-A933-210433389F61}" destId="{DDCFE416-4139-4F1E-95C2-55C90A734BD8}" srcOrd="0" destOrd="0" presId="urn:microsoft.com/office/officeart/2005/8/layout/bProcess2"/>
    <dgm:cxn modelId="{59B37736-F79D-4569-8DDB-136ABD167FCA}" type="presOf" srcId="{585D0007-5196-4042-8881-84F5C609F2E8}" destId="{1B293BEE-D21D-45D6-8B4B-F4C5CAACD555}" srcOrd="0" destOrd="0" presId="urn:microsoft.com/office/officeart/2005/8/layout/bProcess2"/>
    <dgm:cxn modelId="{FC14E116-E160-4EEC-83DC-A9E1FFA20B84}" srcId="{4D873529-522B-4CC0-A635-B4751EB594B3}" destId="{0DB185CD-C0CA-4221-8A87-FF4ED73732AA}" srcOrd="9" destOrd="0" parTransId="{A3A7AF70-9339-4408-80C5-71365D3BCAF2}" sibTransId="{57B5B219-402F-4348-AC21-BB7331C9CD6F}"/>
    <dgm:cxn modelId="{8C3D8245-7B49-4A38-919F-3A7FAF575A03}" type="presOf" srcId="{13F1390D-DE5A-4255-87BF-CF38A6F5B342}" destId="{647F9E10-9180-4125-82D3-23FBFFFCA4F0}" srcOrd="0" destOrd="0" presId="urn:microsoft.com/office/officeart/2005/8/layout/bProcess2"/>
    <dgm:cxn modelId="{7A0EB34A-8786-4D5A-B70C-AA3ED75DC200}" srcId="{4D873529-522B-4CC0-A635-B4751EB594B3}" destId="{8650A694-291D-4855-9705-B476EB261BC4}" srcOrd="8" destOrd="0" parTransId="{3AB18BFF-D498-4D84-9EB1-504883402DB2}" sibTransId="{66A1EC02-4E89-4CBD-A39E-5613041C13A1}"/>
    <dgm:cxn modelId="{E2D697B8-C7D1-4D41-86F5-2832C4F3D384}" srcId="{4D873529-522B-4CC0-A635-B4751EB594B3}" destId="{585D0007-5196-4042-8881-84F5C609F2E8}" srcOrd="10" destOrd="0" parTransId="{3AEC7C3F-082F-46BA-81FE-5EE1454535C1}" sibTransId="{7463FAEC-41BA-4C8D-BBBC-7B04A95922EF}"/>
    <dgm:cxn modelId="{0274E9F4-EBFB-4A9F-92C1-97DAA879C1D8}" type="presOf" srcId="{68207652-EB31-428E-93AA-3C15A4FBA189}" destId="{B92049FE-BC1A-4941-8CCB-FE0480827DF3}" srcOrd="0" destOrd="0" presId="urn:microsoft.com/office/officeart/2005/8/layout/bProcess2"/>
    <dgm:cxn modelId="{B45947E9-03A4-4F7B-ACEE-5468750AEB21}" type="presParOf" srcId="{3E619704-1D74-476A-BCE8-6C86623D25AB}" destId="{5639C8A3-44C4-4A7D-91D2-AEECE3A9DBED}" srcOrd="0" destOrd="0" presId="urn:microsoft.com/office/officeart/2005/8/layout/bProcess2"/>
    <dgm:cxn modelId="{83831BD3-A0CB-43CB-8A97-5D813BD07E93}" type="presParOf" srcId="{3E619704-1D74-476A-BCE8-6C86623D25AB}" destId="{07433E71-678D-461F-A0C5-433D80A2446D}" srcOrd="1" destOrd="0" presId="urn:microsoft.com/office/officeart/2005/8/layout/bProcess2"/>
    <dgm:cxn modelId="{66909785-6074-4CE1-B0B3-280E910D61AB}" type="presParOf" srcId="{3E619704-1D74-476A-BCE8-6C86623D25AB}" destId="{29F86BBE-739F-422F-A29A-4D8795EECE5A}" srcOrd="2" destOrd="0" presId="urn:microsoft.com/office/officeart/2005/8/layout/bProcess2"/>
    <dgm:cxn modelId="{63E162ED-3FC6-4C63-9BC8-DFDD17608AE3}" type="presParOf" srcId="{29F86BBE-739F-422F-A29A-4D8795EECE5A}" destId="{02761E5A-9079-47E0-BA2C-8B66C5C43331}" srcOrd="0" destOrd="0" presId="urn:microsoft.com/office/officeart/2005/8/layout/bProcess2"/>
    <dgm:cxn modelId="{3770A73F-48D6-45AE-A91B-55795017DB83}" type="presParOf" srcId="{29F86BBE-739F-422F-A29A-4D8795EECE5A}" destId="{B92049FE-BC1A-4941-8CCB-FE0480827DF3}" srcOrd="1" destOrd="0" presId="urn:microsoft.com/office/officeart/2005/8/layout/bProcess2"/>
    <dgm:cxn modelId="{9AB464DA-A3CB-4A7E-B6B5-6277A0101278}" type="presParOf" srcId="{3E619704-1D74-476A-BCE8-6C86623D25AB}" destId="{472D4828-9235-483D-A101-E50EF30EF38F}" srcOrd="3" destOrd="0" presId="urn:microsoft.com/office/officeart/2005/8/layout/bProcess2"/>
    <dgm:cxn modelId="{EF42C020-0DF1-4069-959B-A6D44C55AF98}" type="presParOf" srcId="{3E619704-1D74-476A-BCE8-6C86623D25AB}" destId="{DB0F2876-5946-4135-B883-0E132DE3BB81}" srcOrd="4" destOrd="0" presId="urn:microsoft.com/office/officeart/2005/8/layout/bProcess2"/>
    <dgm:cxn modelId="{FBA4F2BF-0C60-4311-A3D8-18CACE30226C}" type="presParOf" srcId="{DB0F2876-5946-4135-B883-0E132DE3BB81}" destId="{D1058ADA-70CF-452A-8315-3992DE223993}" srcOrd="0" destOrd="0" presId="urn:microsoft.com/office/officeart/2005/8/layout/bProcess2"/>
    <dgm:cxn modelId="{A1968B80-F67E-4883-BD4F-538DE3901EC0}" type="presParOf" srcId="{DB0F2876-5946-4135-B883-0E132DE3BB81}" destId="{E1F3025B-FE86-45DA-B78E-452F3B7BCB99}" srcOrd="1" destOrd="0" presId="urn:microsoft.com/office/officeart/2005/8/layout/bProcess2"/>
    <dgm:cxn modelId="{5F365C46-2A5D-46CF-BD0D-FC50D557CA14}" type="presParOf" srcId="{3E619704-1D74-476A-BCE8-6C86623D25AB}" destId="{532D1EF3-D619-46C8-89BF-AA6426599C19}" srcOrd="5" destOrd="0" presId="urn:microsoft.com/office/officeart/2005/8/layout/bProcess2"/>
    <dgm:cxn modelId="{DC4BABD0-594F-4C53-B670-5C9B5F07C274}" type="presParOf" srcId="{3E619704-1D74-476A-BCE8-6C86623D25AB}" destId="{D61A389F-EBD3-46FC-9CDC-605FA9E0DC8E}" srcOrd="6" destOrd="0" presId="urn:microsoft.com/office/officeart/2005/8/layout/bProcess2"/>
    <dgm:cxn modelId="{262FBC3F-0D4A-46F3-A3BF-779FA5740B01}" type="presParOf" srcId="{D61A389F-EBD3-46FC-9CDC-605FA9E0DC8E}" destId="{15FDB968-D244-4E6A-ACE1-70D9A50820CA}" srcOrd="0" destOrd="0" presId="urn:microsoft.com/office/officeart/2005/8/layout/bProcess2"/>
    <dgm:cxn modelId="{D7AAD591-BB1C-470A-8DC5-8C492475D23A}" type="presParOf" srcId="{D61A389F-EBD3-46FC-9CDC-605FA9E0DC8E}" destId="{575C4A12-44F0-46C7-B264-F6FB6C600B7C}" srcOrd="1" destOrd="0" presId="urn:microsoft.com/office/officeart/2005/8/layout/bProcess2"/>
    <dgm:cxn modelId="{6E35BC6A-3DC1-4429-B0EC-4268580899EC}" type="presParOf" srcId="{3E619704-1D74-476A-BCE8-6C86623D25AB}" destId="{63FA095B-5231-4E92-9062-D9B7F347E179}" srcOrd="7" destOrd="0" presId="urn:microsoft.com/office/officeart/2005/8/layout/bProcess2"/>
    <dgm:cxn modelId="{BA96BE3C-C214-4C82-A079-14FBE0FD712E}" type="presParOf" srcId="{3E619704-1D74-476A-BCE8-6C86623D25AB}" destId="{68AB005D-BB08-4685-9C1A-1A5D3D87759E}" srcOrd="8" destOrd="0" presId="urn:microsoft.com/office/officeart/2005/8/layout/bProcess2"/>
    <dgm:cxn modelId="{B4938CC5-A042-4B41-84D6-084B28C85FCC}" type="presParOf" srcId="{68AB005D-BB08-4685-9C1A-1A5D3D87759E}" destId="{9F251E0E-573F-4732-AEAC-C379A5A53401}" srcOrd="0" destOrd="0" presId="urn:microsoft.com/office/officeart/2005/8/layout/bProcess2"/>
    <dgm:cxn modelId="{14F7345D-92BC-4790-95C1-B4E57E077E26}" type="presParOf" srcId="{68AB005D-BB08-4685-9C1A-1A5D3D87759E}" destId="{647F9E10-9180-4125-82D3-23FBFFFCA4F0}" srcOrd="1" destOrd="0" presId="urn:microsoft.com/office/officeart/2005/8/layout/bProcess2"/>
    <dgm:cxn modelId="{D87E0B57-4CBF-44EC-9FC8-84AECFACFFD5}" type="presParOf" srcId="{3E619704-1D74-476A-BCE8-6C86623D25AB}" destId="{D4073FB9-4DD1-41CC-B724-FAF4B411B1AB}" srcOrd="9" destOrd="0" presId="urn:microsoft.com/office/officeart/2005/8/layout/bProcess2"/>
    <dgm:cxn modelId="{2ECA38C5-6EEB-4CE0-9E0C-66AFCC1314FF}" type="presParOf" srcId="{3E619704-1D74-476A-BCE8-6C86623D25AB}" destId="{69E3C89A-0D49-41EF-80F4-2FA0B82E80C6}" srcOrd="10" destOrd="0" presId="urn:microsoft.com/office/officeart/2005/8/layout/bProcess2"/>
    <dgm:cxn modelId="{590C884C-E4DA-4307-A2FC-9B872396D423}" type="presParOf" srcId="{69E3C89A-0D49-41EF-80F4-2FA0B82E80C6}" destId="{19F7FBF1-DBB0-48FF-BD39-6BEE91A3B525}" srcOrd="0" destOrd="0" presId="urn:microsoft.com/office/officeart/2005/8/layout/bProcess2"/>
    <dgm:cxn modelId="{4EB875FC-6819-4E5B-9D38-F098CA48DBA4}" type="presParOf" srcId="{69E3C89A-0D49-41EF-80F4-2FA0B82E80C6}" destId="{C10DEEE6-5539-4F3A-B0DC-BF76E4CC4639}" srcOrd="1" destOrd="0" presId="urn:microsoft.com/office/officeart/2005/8/layout/bProcess2"/>
    <dgm:cxn modelId="{EE7728E2-5A1A-4353-9C90-C7AF6F863851}" type="presParOf" srcId="{3E619704-1D74-476A-BCE8-6C86623D25AB}" destId="{B0E074B6-B8F7-46D1-8C96-AA8B41311339}" srcOrd="11" destOrd="0" presId="urn:microsoft.com/office/officeart/2005/8/layout/bProcess2"/>
    <dgm:cxn modelId="{64D34FDF-1A09-41A2-96C1-67006EBD87D0}" type="presParOf" srcId="{3E619704-1D74-476A-BCE8-6C86623D25AB}" destId="{403BA22F-3752-4FF8-BF23-58C16050BAA3}" srcOrd="12" destOrd="0" presId="urn:microsoft.com/office/officeart/2005/8/layout/bProcess2"/>
    <dgm:cxn modelId="{6368A5F8-FA57-4D3F-BD51-AAC78E4ED161}" type="presParOf" srcId="{403BA22F-3752-4FF8-BF23-58C16050BAA3}" destId="{213F897F-3896-45EB-B71E-64C3F13F7AEB}" srcOrd="0" destOrd="0" presId="urn:microsoft.com/office/officeart/2005/8/layout/bProcess2"/>
    <dgm:cxn modelId="{9CCEF46A-C177-4370-8CEB-99C0F700543F}" type="presParOf" srcId="{403BA22F-3752-4FF8-BF23-58C16050BAA3}" destId="{92DDB02F-1A4E-41A2-96CC-B1225B8856F9}" srcOrd="1" destOrd="0" presId="urn:microsoft.com/office/officeart/2005/8/layout/bProcess2"/>
    <dgm:cxn modelId="{A0DFD00E-542C-4F14-8AF1-97DCA166F83F}" type="presParOf" srcId="{3E619704-1D74-476A-BCE8-6C86623D25AB}" destId="{DDCFE416-4139-4F1E-95C2-55C90A734BD8}" srcOrd="13" destOrd="0" presId="urn:microsoft.com/office/officeart/2005/8/layout/bProcess2"/>
    <dgm:cxn modelId="{8240E403-5E93-4EEA-A41F-8CCF93105F34}" type="presParOf" srcId="{3E619704-1D74-476A-BCE8-6C86623D25AB}" destId="{1FEBE373-A1C2-460A-828A-52D052FF20C5}" srcOrd="14" destOrd="0" presId="urn:microsoft.com/office/officeart/2005/8/layout/bProcess2"/>
    <dgm:cxn modelId="{F881B142-818C-4F59-9DF5-8B1566B094E3}" type="presParOf" srcId="{1FEBE373-A1C2-460A-828A-52D052FF20C5}" destId="{FCA885C7-71B2-4139-8E15-1DCCD762208A}" srcOrd="0" destOrd="0" presId="urn:microsoft.com/office/officeart/2005/8/layout/bProcess2"/>
    <dgm:cxn modelId="{E632AD16-1A8E-4A2F-9500-80A3B782FF82}" type="presParOf" srcId="{1FEBE373-A1C2-460A-828A-52D052FF20C5}" destId="{EE755A94-DA25-4442-BC97-6EE7A3EAA8E1}" srcOrd="1" destOrd="0" presId="urn:microsoft.com/office/officeart/2005/8/layout/bProcess2"/>
    <dgm:cxn modelId="{240DD713-99D4-457E-81AE-825E012C0257}" type="presParOf" srcId="{3E619704-1D74-476A-BCE8-6C86623D25AB}" destId="{4E22D374-ABE1-4EB5-9EAC-45253FBDBE5F}" srcOrd="15" destOrd="0" presId="urn:microsoft.com/office/officeart/2005/8/layout/bProcess2"/>
    <dgm:cxn modelId="{849E6FA1-9259-447C-A84E-F06CE409E77B}" type="presParOf" srcId="{3E619704-1D74-476A-BCE8-6C86623D25AB}" destId="{3C044016-1398-4CB2-8A95-B526E36B3B17}" srcOrd="16" destOrd="0" presId="urn:microsoft.com/office/officeart/2005/8/layout/bProcess2"/>
    <dgm:cxn modelId="{59D328CE-9727-4DCF-8531-3DEBD6C519D9}" type="presParOf" srcId="{3C044016-1398-4CB2-8A95-B526E36B3B17}" destId="{E909CAEB-A8AF-4BEB-97C2-E74BD2B0427C}" srcOrd="0" destOrd="0" presId="urn:microsoft.com/office/officeart/2005/8/layout/bProcess2"/>
    <dgm:cxn modelId="{23493F5A-2DE1-4701-A436-20834727A41F}" type="presParOf" srcId="{3C044016-1398-4CB2-8A95-B526E36B3B17}" destId="{D066EE02-CE9D-41B5-94E3-E3F2B6089325}" srcOrd="1" destOrd="0" presId="urn:microsoft.com/office/officeart/2005/8/layout/bProcess2"/>
    <dgm:cxn modelId="{E2672AAD-8392-441E-8540-6A0ACD9085C5}" type="presParOf" srcId="{3E619704-1D74-476A-BCE8-6C86623D25AB}" destId="{4B7DFBDB-5DC0-4D90-A7D3-76D0E947F5BB}" srcOrd="17" destOrd="0" presId="urn:microsoft.com/office/officeart/2005/8/layout/bProcess2"/>
    <dgm:cxn modelId="{F4FCA3E7-D543-492B-91FE-FB633F5574CF}" type="presParOf" srcId="{3E619704-1D74-476A-BCE8-6C86623D25AB}" destId="{F00CC87A-0D66-4792-9F7F-733C0B6B047D}" srcOrd="18" destOrd="0" presId="urn:microsoft.com/office/officeart/2005/8/layout/bProcess2"/>
    <dgm:cxn modelId="{ECBF897E-8D3A-45DC-A659-DE5FBD501B29}" type="presParOf" srcId="{F00CC87A-0D66-4792-9F7F-733C0B6B047D}" destId="{FBCD279D-7333-4384-9EDD-F8B0134AE1DF}" srcOrd="0" destOrd="0" presId="urn:microsoft.com/office/officeart/2005/8/layout/bProcess2"/>
    <dgm:cxn modelId="{161C89A3-D595-4B20-8CEA-C912AECCC4C6}" type="presParOf" srcId="{F00CC87A-0D66-4792-9F7F-733C0B6B047D}" destId="{5ADDBD7C-33C2-4046-9D1D-94FE8A08650F}" srcOrd="1" destOrd="0" presId="urn:microsoft.com/office/officeart/2005/8/layout/bProcess2"/>
    <dgm:cxn modelId="{FD7B7741-2573-4E43-AD12-C87A5348D703}" type="presParOf" srcId="{3E619704-1D74-476A-BCE8-6C86623D25AB}" destId="{D9D63A39-6030-40B8-A0DA-61F5E07CC96C}" srcOrd="19" destOrd="0" presId="urn:microsoft.com/office/officeart/2005/8/layout/bProcess2"/>
    <dgm:cxn modelId="{BCE1CD66-A686-4F15-882F-E9B290F29D2C}" type="presParOf" srcId="{3E619704-1D74-476A-BCE8-6C86623D25AB}" destId="{F87A0AC4-CED5-498D-8FEA-B138F69860D9}" srcOrd="20" destOrd="0" presId="urn:microsoft.com/office/officeart/2005/8/layout/bProcess2"/>
    <dgm:cxn modelId="{A2C6C151-65BE-4796-ABFA-2650EC4D5C3F}" type="presParOf" srcId="{F87A0AC4-CED5-498D-8FEA-B138F69860D9}" destId="{301735E3-FD0E-4E68-A3DE-F99DF108EA5E}" srcOrd="0" destOrd="0" presId="urn:microsoft.com/office/officeart/2005/8/layout/bProcess2"/>
    <dgm:cxn modelId="{D77292C8-4D75-446D-A2B4-120A250300C3}" type="presParOf" srcId="{F87A0AC4-CED5-498D-8FEA-B138F69860D9}" destId="{1B293BEE-D21D-45D6-8B4B-F4C5CAACD555}" srcOrd="1" destOrd="0" presId="urn:microsoft.com/office/officeart/2005/8/layout/bProcess2"/>
    <dgm:cxn modelId="{4BDDE23E-8BE8-489A-9D7F-3398419D3418}" type="presParOf" srcId="{3E619704-1D74-476A-BCE8-6C86623D25AB}" destId="{A13519E4-2219-428C-97F8-2944FD4ABE04}" srcOrd="21" destOrd="0" presId="urn:microsoft.com/office/officeart/2005/8/layout/bProcess2"/>
    <dgm:cxn modelId="{74F3A892-38D4-4D50-A0AC-8BCEEB697175}" type="presParOf" srcId="{3E619704-1D74-476A-BCE8-6C86623D25AB}" destId="{3608ED4D-7CE7-49F1-8EB8-E4A6B8F10E02}" srcOrd="22" destOrd="0" presId="urn:microsoft.com/office/officeart/2005/8/layout/bProcess2"/>
    <dgm:cxn modelId="{D4310689-BB0A-4283-B9C9-8843F3FB2660}" type="presParOf" srcId="{3608ED4D-7CE7-49F1-8EB8-E4A6B8F10E02}" destId="{19FFDB38-722D-4D93-BFE6-B3E1BDAA54D4}" srcOrd="0" destOrd="0" presId="urn:microsoft.com/office/officeart/2005/8/layout/bProcess2"/>
    <dgm:cxn modelId="{35B5154C-E3AF-48E0-BF5D-15370A8120D2}" type="presParOf" srcId="{3608ED4D-7CE7-49F1-8EB8-E4A6B8F10E02}" destId="{E307F195-A501-4016-9AF5-1993C7B715B3}" srcOrd="1" destOrd="0" presId="urn:microsoft.com/office/officeart/2005/8/layout/bProcess2"/>
    <dgm:cxn modelId="{B5B2F840-70D3-4EFA-AF60-C1D0427D197D}" type="presParOf" srcId="{3E619704-1D74-476A-BCE8-6C86623D25AB}" destId="{BDE05FB0-C5CE-4576-A068-B2D5EC8E2B74}" srcOrd="23" destOrd="0" presId="urn:microsoft.com/office/officeart/2005/8/layout/bProcess2"/>
    <dgm:cxn modelId="{D6DFCB36-F8F7-4824-A5A9-33265C508034}" type="presParOf" srcId="{3E619704-1D74-476A-BCE8-6C86623D25AB}" destId="{FF35F2EC-72CA-4117-9788-E71A014D5419}" srcOrd="2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873529-522B-4CC0-A635-B4751EB594B3}" type="doc">
      <dgm:prSet loTypeId="urn:microsoft.com/office/officeart/2005/8/layout/bProcess2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3B3A24F-75F0-449B-A2F5-F62901FFF043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Alkanes</a:t>
          </a:r>
          <a:endParaRPr lang="en-GB" sz="1600" b="1" dirty="0">
            <a:solidFill>
              <a:schemeClr val="bg1"/>
            </a:solidFill>
          </a:endParaRPr>
        </a:p>
      </dgm:t>
    </dgm:pt>
    <dgm:pt modelId="{15D4DF3A-16D8-402C-A955-51138A4E667D}" type="parTrans" cxnId="{D6D4EB6A-B359-469A-AE8E-5FAAC1BFB14C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1705D001-2522-4BBA-96B9-F1F583D5379F}" type="sibTrans" cxnId="{D6D4EB6A-B359-469A-AE8E-5FAAC1BFB14C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68207652-EB31-428E-93AA-3C15A4FBA189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Alcohols</a:t>
          </a:r>
          <a:endParaRPr lang="en-GB" sz="1600" b="1" dirty="0">
            <a:solidFill>
              <a:schemeClr val="bg1"/>
            </a:solidFill>
          </a:endParaRPr>
        </a:p>
      </dgm:t>
    </dgm:pt>
    <dgm:pt modelId="{02655531-2036-4ABA-A26E-A6B11D45D08E}" type="parTrans" cxnId="{1DEE8534-A0E1-428B-9D04-08956B66F66E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4A2823A0-76A3-4153-8C80-E2CAF6577BDC}" type="sibTrans" cxnId="{1DEE8534-A0E1-428B-9D04-08956B66F66E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147654A4-40EC-4351-A82C-BEF1DE7F0820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Carboxylic Acids</a:t>
          </a:r>
          <a:endParaRPr lang="en-GB" sz="1600" b="1" dirty="0">
            <a:solidFill>
              <a:schemeClr val="bg1"/>
            </a:solidFill>
          </a:endParaRPr>
        </a:p>
      </dgm:t>
    </dgm:pt>
    <dgm:pt modelId="{A3EAAA69-118D-4224-A777-1CFDD81AFFB5}" type="parTrans" cxnId="{782147BB-9529-4CAF-A00C-3D30FE193D0C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C8294B4B-8E82-4B44-A3D6-475FFA3C31A2}" type="sibTrans" cxnId="{782147BB-9529-4CAF-A00C-3D30FE193D0C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A731CC01-BE92-4C27-AC1B-6BFF705B80FE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Energy Changes</a:t>
          </a:r>
          <a:endParaRPr lang="en-GB" sz="1600" b="1" dirty="0">
            <a:solidFill>
              <a:schemeClr val="bg1"/>
            </a:solidFill>
          </a:endParaRPr>
        </a:p>
      </dgm:t>
    </dgm:pt>
    <dgm:pt modelId="{43798642-CAD2-4E6B-A982-C080FB6B1732}" type="parTrans" cxnId="{1221BAF6-0864-47DF-99E7-DA42A6A2ACF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2B751E8E-67D9-44C5-AD23-9EC71A7EC1B8}" type="sibTrans" cxnId="{1221BAF6-0864-47DF-99E7-DA42A6A2ACF0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13F1390D-DE5A-4255-87BF-CF38A6F5B342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Fats and Oils</a:t>
          </a:r>
          <a:endParaRPr lang="en-GB" sz="1600" b="1" dirty="0">
            <a:solidFill>
              <a:schemeClr val="bg1"/>
            </a:solidFill>
          </a:endParaRPr>
        </a:p>
      </dgm:t>
    </dgm:pt>
    <dgm:pt modelId="{B950A00E-668B-43CD-B216-5961CCB959AD}" type="parTrans" cxnId="{72A08969-1927-49EF-A630-D1059768564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58C0FBD7-FA5F-41C2-9E6C-2224C65E2BA3}" type="sibTrans" cxnId="{72A08969-1927-49EF-A630-D1059768564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9EB1AAE2-2BE8-4F94-AE45-DD4C1E6ED27B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Esters</a:t>
          </a:r>
          <a:endParaRPr lang="en-GB" sz="1600" b="1" dirty="0">
            <a:solidFill>
              <a:schemeClr val="bg1"/>
            </a:solidFill>
          </a:endParaRPr>
        </a:p>
      </dgm:t>
    </dgm:pt>
    <dgm:pt modelId="{BB21A63F-A325-4FED-84AC-2B28A088D2A5}" type="parTrans" cxnId="{B64A5FDA-3645-4C54-A14C-5D09FF76595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52F3E7C-C82B-4072-9C58-E9B21DFF10A8}" type="sibTrans" cxnId="{B64A5FDA-3645-4C54-A14C-5D09FF76595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0BFB59AF-B1A9-4DDD-BE4F-57ABAFE5EC73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Equilibrium</a:t>
          </a:r>
          <a:endParaRPr lang="en-GB" sz="1600" b="1" dirty="0">
            <a:solidFill>
              <a:schemeClr val="bg1"/>
            </a:solidFill>
          </a:endParaRPr>
        </a:p>
      </dgm:t>
    </dgm:pt>
    <dgm:pt modelId="{D035B334-934B-404A-B80D-93DBEFD91F71}" type="parTrans" cxnId="{1FC220DD-E486-45F2-8BED-FF1628EB67FB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EBD982F2-65A1-4655-A933-210433389F61}" type="sibTrans" cxnId="{1FC220DD-E486-45F2-8BED-FF1628EB67FB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A4211D73-E69B-4712-8D60-07B2D2326FE0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Chromotography</a:t>
          </a:r>
          <a:endParaRPr lang="en-GB" sz="1600" b="1" dirty="0">
            <a:solidFill>
              <a:schemeClr val="bg1"/>
            </a:solidFill>
          </a:endParaRPr>
        </a:p>
      </dgm:t>
    </dgm:pt>
    <dgm:pt modelId="{E11627AB-46D7-4D8C-AD85-B9E965FA84AB}" type="parTrans" cxnId="{7ACF1B68-D57A-47DD-A0DC-24885F4A30AA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FB15532-74AC-4853-89EC-743FA64BDE27}" type="sibTrans" cxnId="{7ACF1B68-D57A-47DD-A0DC-24885F4A30AA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58797FA8-9A01-4AAF-BE8A-A23AD29617A2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Atom Economy</a:t>
          </a:r>
          <a:endParaRPr lang="en-GB" sz="1600" b="1" dirty="0">
            <a:solidFill>
              <a:schemeClr val="bg1"/>
            </a:solidFill>
          </a:endParaRPr>
        </a:p>
      </dgm:t>
    </dgm:pt>
    <dgm:pt modelId="{F9618130-3C04-4FB4-8F0A-3DDEB88B9E94}" type="parTrans" cxnId="{A39A871D-533F-43AB-83B3-EA933CB82F7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C961D818-8296-47CC-81B9-3C9776B4B1D0}" type="sibTrans" cxnId="{A39A871D-533F-43AB-83B3-EA933CB82F7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8650A694-291D-4855-9705-B476EB261BC4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Gas Chromotography</a:t>
          </a:r>
          <a:endParaRPr lang="en-GB" sz="1600" b="1" dirty="0">
            <a:solidFill>
              <a:schemeClr val="bg1"/>
            </a:solidFill>
          </a:endParaRPr>
        </a:p>
      </dgm:t>
    </dgm:pt>
    <dgm:pt modelId="{3AB18BFF-D498-4D84-9EB1-504883402DB2}" type="parTrans" cxnId="{7A0EB34A-8786-4D5A-B70C-AA3ED75DC20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66A1EC02-4E89-4CBD-A39E-5613041C13A1}" type="sibTrans" cxnId="{7A0EB34A-8786-4D5A-B70C-AA3ED75DC200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0DB185CD-C0CA-4221-8A87-FF4ED73732AA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Titrations</a:t>
          </a:r>
          <a:endParaRPr lang="en-GB" sz="1600" b="1" dirty="0">
            <a:solidFill>
              <a:schemeClr val="bg1"/>
            </a:solidFill>
          </a:endParaRPr>
        </a:p>
      </dgm:t>
    </dgm:pt>
    <dgm:pt modelId="{A3A7AF70-9339-4408-80C5-71365D3BCAF2}" type="parTrans" cxnId="{FC14E116-E160-4EEC-83DC-A9E1FFA20B84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57B5B219-402F-4348-AC21-BB7331C9CD6F}" type="sibTrans" cxnId="{FC14E116-E160-4EEC-83DC-A9E1FFA20B84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585D0007-5196-4042-8881-84F5C609F2E8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Catalysts</a:t>
          </a:r>
          <a:endParaRPr lang="en-GB" sz="1600" b="1" dirty="0">
            <a:solidFill>
              <a:schemeClr val="bg1"/>
            </a:solidFill>
          </a:endParaRPr>
        </a:p>
      </dgm:t>
    </dgm:pt>
    <dgm:pt modelId="{3AEC7C3F-082F-46BA-81FE-5EE1454535C1}" type="parTrans" cxnId="{E2D697B8-C7D1-4D41-86F5-2832C4F3D384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7463FAEC-41BA-4C8D-BBBC-7B04A95922EF}" type="sibTrans" cxnId="{E2D697B8-C7D1-4D41-86F5-2832C4F3D384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34D78D11-9834-4F3D-BF77-9F5EC1295E15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Green Chemistry</a:t>
          </a:r>
          <a:endParaRPr lang="en-GB" sz="1600" b="1" dirty="0">
            <a:solidFill>
              <a:schemeClr val="bg1"/>
            </a:solidFill>
          </a:endParaRPr>
        </a:p>
      </dgm:t>
    </dgm:pt>
    <dgm:pt modelId="{40D502B5-DA8F-486C-B27E-25BEB7C61B4A}" type="parTrans" cxnId="{B1F2C687-7D42-4782-93CD-F119803D946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7C3D318-89CA-4D72-89AC-497C2A16CF22}" type="sibTrans" cxnId="{B1F2C687-7D42-4782-93CD-F119803D946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3E619704-1D74-476A-BCE8-6C86623D25AB}" type="pres">
      <dgm:prSet presAssocID="{4D873529-522B-4CC0-A635-B4751EB594B3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5639C8A3-44C4-4A7D-91D2-AEECE3A9DBED}" type="pres">
      <dgm:prSet presAssocID="{A3B3A24F-75F0-449B-A2F5-F62901FFF043}" presName="firstNode" presStyleLbl="node1" presStyleIdx="0" presStyleCnt="13" custLinFactNeighborX="-2082" custLinFactNeighborY="-1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433E71-678D-461F-A0C5-433D80A2446D}" type="pres">
      <dgm:prSet presAssocID="{1705D001-2522-4BBA-96B9-F1F583D5379F}" presName="sibTrans" presStyleLbl="sibTrans2D1" presStyleIdx="0" presStyleCnt="12"/>
      <dgm:spPr/>
      <dgm:t>
        <a:bodyPr/>
        <a:lstStyle/>
        <a:p>
          <a:endParaRPr lang="en-GB"/>
        </a:p>
      </dgm:t>
    </dgm:pt>
    <dgm:pt modelId="{29F86BBE-739F-422F-A29A-4D8795EECE5A}" type="pres">
      <dgm:prSet presAssocID="{68207652-EB31-428E-93AA-3C15A4FBA189}" presName="middleNode" presStyleCnt="0"/>
      <dgm:spPr/>
    </dgm:pt>
    <dgm:pt modelId="{02761E5A-9079-47E0-BA2C-8B66C5C43331}" type="pres">
      <dgm:prSet presAssocID="{68207652-EB31-428E-93AA-3C15A4FBA189}" presName="padding" presStyleLbl="node1" presStyleIdx="0" presStyleCnt="13"/>
      <dgm:spPr/>
    </dgm:pt>
    <dgm:pt modelId="{B92049FE-BC1A-4941-8CCB-FE0480827DF3}" type="pres">
      <dgm:prSet presAssocID="{68207652-EB31-428E-93AA-3C15A4FBA189}" presName="shape" presStyleLbl="node1" presStyleIdx="1" presStyleCnt="13" custScaleX="153358" custScaleY="1616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2D4828-9235-483D-A101-E50EF30EF38F}" type="pres">
      <dgm:prSet presAssocID="{4A2823A0-76A3-4153-8C80-E2CAF6577BDC}" presName="sibTrans" presStyleLbl="sibTrans2D1" presStyleIdx="1" presStyleCnt="12"/>
      <dgm:spPr/>
      <dgm:t>
        <a:bodyPr/>
        <a:lstStyle/>
        <a:p>
          <a:endParaRPr lang="en-GB"/>
        </a:p>
      </dgm:t>
    </dgm:pt>
    <dgm:pt modelId="{DB0F2876-5946-4135-B883-0E132DE3BB81}" type="pres">
      <dgm:prSet presAssocID="{147654A4-40EC-4351-A82C-BEF1DE7F0820}" presName="middleNode" presStyleCnt="0"/>
      <dgm:spPr/>
    </dgm:pt>
    <dgm:pt modelId="{D1058ADA-70CF-452A-8315-3992DE223993}" type="pres">
      <dgm:prSet presAssocID="{147654A4-40EC-4351-A82C-BEF1DE7F0820}" presName="padding" presStyleLbl="node1" presStyleIdx="1" presStyleCnt="13"/>
      <dgm:spPr/>
    </dgm:pt>
    <dgm:pt modelId="{E1F3025B-FE86-45DA-B78E-452F3B7BCB99}" type="pres">
      <dgm:prSet presAssocID="{147654A4-40EC-4351-A82C-BEF1DE7F0820}" presName="shape" presStyleLbl="node1" presStyleIdx="2" presStyleCnt="13" custScaleX="153358" custScaleY="1449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2D1EF3-D619-46C8-89BF-AA6426599C19}" type="pres">
      <dgm:prSet presAssocID="{C8294B4B-8E82-4B44-A3D6-475FFA3C31A2}" presName="sibTrans" presStyleLbl="sibTrans2D1" presStyleIdx="2" presStyleCnt="12"/>
      <dgm:spPr/>
      <dgm:t>
        <a:bodyPr/>
        <a:lstStyle/>
        <a:p>
          <a:endParaRPr lang="en-GB"/>
        </a:p>
      </dgm:t>
    </dgm:pt>
    <dgm:pt modelId="{D61A389F-EBD3-46FC-9CDC-605FA9E0DC8E}" type="pres">
      <dgm:prSet presAssocID="{A731CC01-BE92-4C27-AC1B-6BFF705B80FE}" presName="middleNode" presStyleCnt="0"/>
      <dgm:spPr/>
    </dgm:pt>
    <dgm:pt modelId="{15FDB968-D244-4E6A-ACE1-70D9A50820CA}" type="pres">
      <dgm:prSet presAssocID="{A731CC01-BE92-4C27-AC1B-6BFF705B80FE}" presName="padding" presStyleLbl="node1" presStyleIdx="2" presStyleCnt="13"/>
      <dgm:spPr/>
    </dgm:pt>
    <dgm:pt modelId="{575C4A12-44F0-46C7-B264-F6FB6C600B7C}" type="pres">
      <dgm:prSet presAssocID="{A731CC01-BE92-4C27-AC1B-6BFF705B80FE}" presName="shape" presStyleLbl="node1" presStyleIdx="3" presStyleCnt="13" custScaleX="153233" custScaleY="1503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FA095B-5231-4E92-9062-D9B7F347E179}" type="pres">
      <dgm:prSet presAssocID="{2B751E8E-67D9-44C5-AD23-9EC71A7EC1B8}" presName="sibTrans" presStyleLbl="sibTrans2D1" presStyleIdx="3" presStyleCnt="12"/>
      <dgm:spPr/>
      <dgm:t>
        <a:bodyPr/>
        <a:lstStyle/>
        <a:p>
          <a:endParaRPr lang="en-GB"/>
        </a:p>
      </dgm:t>
    </dgm:pt>
    <dgm:pt modelId="{68AB005D-BB08-4685-9C1A-1A5D3D87759E}" type="pres">
      <dgm:prSet presAssocID="{13F1390D-DE5A-4255-87BF-CF38A6F5B342}" presName="middleNode" presStyleCnt="0"/>
      <dgm:spPr/>
    </dgm:pt>
    <dgm:pt modelId="{9F251E0E-573F-4732-AEAC-C379A5A53401}" type="pres">
      <dgm:prSet presAssocID="{13F1390D-DE5A-4255-87BF-CF38A6F5B342}" presName="padding" presStyleLbl="node1" presStyleIdx="3" presStyleCnt="13"/>
      <dgm:spPr/>
    </dgm:pt>
    <dgm:pt modelId="{647F9E10-9180-4125-82D3-23FBFFFCA4F0}" type="pres">
      <dgm:prSet presAssocID="{13F1390D-DE5A-4255-87BF-CF38A6F5B342}" presName="shape" presStyleLbl="node1" presStyleIdx="4" presStyleCnt="13" custScaleX="156181" custScaleY="1488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073FB9-4DD1-41CC-B724-FAF4B411B1AB}" type="pres">
      <dgm:prSet presAssocID="{58C0FBD7-FA5F-41C2-9E6C-2224C65E2BA3}" presName="sibTrans" presStyleLbl="sibTrans2D1" presStyleIdx="4" presStyleCnt="12"/>
      <dgm:spPr/>
      <dgm:t>
        <a:bodyPr/>
        <a:lstStyle/>
        <a:p>
          <a:endParaRPr lang="en-GB"/>
        </a:p>
      </dgm:t>
    </dgm:pt>
    <dgm:pt modelId="{69E3C89A-0D49-41EF-80F4-2FA0B82E80C6}" type="pres">
      <dgm:prSet presAssocID="{9EB1AAE2-2BE8-4F94-AE45-DD4C1E6ED27B}" presName="middleNode" presStyleCnt="0"/>
      <dgm:spPr/>
    </dgm:pt>
    <dgm:pt modelId="{19F7FBF1-DBB0-48FF-BD39-6BEE91A3B525}" type="pres">
      <dgm:prSet presAssocID="{9EB1AAE2-2BE8-4F94-AE45-DD4C1E6ED27B}" presName="padding" presStyleLbl="node1" presStyleIdx="4" presStyleCnt="13"/>
      <dgm:spPr/>
    </dgm:pt>
    <dgm:pt modelId="{C10DEEE6-5539-4F3A-B0DC-BF76E4CC4639}" type="pres">
      <dgm:prSet presAssocID="{9EB1AAE2-2BE8-4F94-AE45-DD4C1E6ED27B}" presName="shape" presStyleLbl="node1" presStyleIdx="5" presStyleCnt="13" custScaleX="170189" custScaleY="1619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E074B6-B8F7-46D1-8C96-AA8B41311339}" type="pres">
      <dgm:prSet presAssocID="{B52F3E7C-C82B-4072-9C58-E9B21DFF10A8}" presName="sibTrans" presStyleLbl="sibTrans2D1" presStyleIdx="5" presStyleCnt="12"/>
      <dgm:spPr/>
      <dgm:t>
        <a:bodyPr/>
        <a:lstStyle/>
        <a:p>
          <a:endParaRPr lang="en-GB"/>
        </a:p>
      </dgm:t>
    </dgm:pt>
    <dgm:pt modelId="{403BA22F-3752-4FF8-BF23-58C16050BAA3}" type="pres">
      <dgm:prSet presAssocID="{0BFB59AF-B1A9-4DDD-BE4F-57ABAFE5EC73}" presName="middleNode" presStyleCnt="0"/>
      <dgm:spPr/>
    </dgm:pt>
    <dgm:pt modelId="{213F897F-3896-45EB-B71E-64C3F13F7AEB}" type="pres">
      <dgm:prSet presAssocID="{0BFB59AF-B1A9-4DDD-BE4F-57ABAFE5EC73}" presName="padding" presStyleLbl="node1" presStyleIdx="5" presStyleCnt="13"/>
      <dgm:spPr/>
    </dgm:pt>
    <dgm:pt modelId="{92DDB02F-1A4E-41A2-96CC-B1225B8856F9}" type="pres">
      <dgm:prSet presAssocID="{0BFB59AF-B1A9-4DDD-BE4F-57ABAFE5EC73}" presName="shape" presStyleLbl="node1" presStyleIdx="6" presStyleCnt="13" custScaleX="215032" custScaleY="1425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CFE416-4139-4F1E-95C2-55C90A734BD8}" type="pres">
      <dgm:prSet presAssocID="{EBD982F2-65A1-4655-A933-210433389F61}" presName="sibTrans" presStyleLbl="sibTrans2D1" presStyleIdx="6" presStyleCnt="12"/>
      <dgm:spPr/>
      <dgm:t>
        <a:bodyPr/>
        <a:lstStyle/>
        <a:p>
          <a:endParaRPr lang="en-GB"/>
        </a:p>
      </dgm:t>
    </dgm:pt>
    <dgm:pt modelId="{1FEBE373-A1C2-460A-828A-52D052FF20C5}" type="pres">
      <dgm:prSet presAssocID="{A4211D73-E69B-4712-8D60-07B2D2326FE0}" presName="middleNode" presStyleCnt="0"/>
      <dgm:spPr/>
    </dgm:pt>
    <dgm:pt modelId="{FCA885C7-71B2-4139-8E15-1DCCD762208A}" type="pres">
      <dgm:prSet presAssocID="{A4211D73-E69B-4712-8D60-07B2D2326FE0}" presName="padding" presStyleLbl="node1" presStyleIdx="6" presStyleCnt="13"/>
      <dgm:spPr/>
    </dgm:pt>
    <dgm:pt modelId="{EE755A94-DA25-4442-BC97-6EE7A3EAA8E1}" type="pres">
      <dgm:prSet presAssocID="{A4211D73-E69B-4712-8D60-07B2D2326FE0}" presName="shape" presStyleLbl="node1" presStyleIdx="7" presStyleCnt="13" custScaleX="251892" custScaleY="1616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22D374-ABE1-4EB5-9EAC-45253FBDBE5F}" type="pres">
      <dgm:prSet presAssocID="{BFB15532-74AC-4853-89EC-743FA64BDE27}" presName="sibTrans" presStyleLbl="sibTrans2D1" presStyleIdx="7" presStyleCnt="12"/>
      <dgm:spPr/>
      <dgm:t>
        <a:bodyPr/>
        <a:lstStyle/>
        <a:p>
          <a:endParaRPr lang="en-GB"/>
        </a:p>
      </dgm:t>
    </dgm:pt>
    <dgm:pt modelId="{3C044016-1398-4CB2-8A95-B526E36B3B17}" type="pres">
      <dgm:prSet presAssocID="{8650A694-291D-4855-9705-B476EB261BC4}" presName="middleNode" presStyleCnt="0"/>
      <dgm:spPr/>
    </dgm:pt>
    <dgm:pt modelId="{E909CAEB-A8AF-4BEB-97C2-E74BD2B0427C}" type="pres">
      <dgm:prSet presAssocID="{8650A694-291D-4855-9705-B476EB261BC4}" presName="padding" presStyleLbl="node1" presStyleIdx="7" presStyleCnt="13"/>
      <dgm:spPr/>
    </dgm:pt>
    <dgm:pt modelId="{D066EE02-CE9D-41B5-94E3-E3F2B6089325}" type="pres">
      <dgm:prSet presAssocID="{8650A694-291D-4855-9705-B476EB261BC4}" presName="shape" presStyleLbl="node1" presStyleIdx="8" presStyleCnt="13" custScaleX="261132" custScaleY="1478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7DFBDB-5DC0-4D90-A7D3-76D0E947F5BB}" type="pres">
      <dgm:prSet presAssocID="{66A1EC02-4E89-4CBD-A39E-5613041C13A1}" presName="sibTrans" presStyleLbl="sibTrans2D1" presStyleIdx="8" presStyleCnt="12"/>
      <dgm:spPr/>
      <dgm:t>
        <a:bodyPr/>
        <a:lstStyle/>
        <a:p>
          <a:endParaRPr lang="en-GB"/>
        </a:p>
      </dgm:t>
    </dgm:pt>
    <dgm:pt modelId="{F00CC87A-0D66-4792-9F7F-733C0B6B047D}" type="pres">
      <dgm:prSet presAssocID="{0DB185CD-C0CA-4221-8A87-FF4ED73732AA}" presName="middleNode" presStyleCnt="0"/>
      <dgm:spPr/>
    </dgm:pt>
    <dgm:pt modelId="{FBCD279D-7333-4384-9EDD-F8B0134AE1DF}" type="pres">
      <dgm:prSet presAssocID="{0DB185CD-C0CA-4221-8A87-FF4ED73732AA}" presName="padding" presStyleLbl="node1" presStyleIdx="8" presStyleCnt="13"/>
      <dgm:spPr/>
    </dgm:pt>
    <dgm:pt modelId="{5ADDBD7C-33C2-4046-9D1D-94FE8A08650F}" type="pres">
      <dgm:prSet presAssocID="{0DB185CD-C0CA-4221-8A87-FF4ED73732AA}" presName="shape" presStyleLbl="node1" presStyleIdx="9" presStyleCnt="13" custScaleX="241060" custScaleY="1340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D63A39-6030-40B8-A0DA-61F5E07CC96C}" type="pres">
      <dgm:prSet presAssocID="{57B5B219-402F-4348-AC21-BB7331C9CD6F}" presName="sibTrans" presStyleLbl="sibTrans2D1" presStyleIdx="9" presStyleCnt="12"/>
      <dgm:spPr/>
      <dgm:t>
        <a:bodyPr/>
        <a:lstStyle/>
        <a:p>
          <a:endParaRPr lang="en-GB"/>
        </a:p>
      </dgm:t>
    </dgm:pt>
    <dgm:pt modelId="{F87A0AC4-CED5-498D-8FEA-B138F69860D9}" type="pres">
      <dgm:prSet presAssocID="{585D0007-5196-4042-8881-84F5C609F2E8}" presName="middleNode" presStyleCnt="0"/>
      <dgm:spPr/>
    </dgm:pt>
    <dgm:pt modelId="{301735E3-FD0E-4E68-A3DE-F99DF108EA5E}" type="pres">
      <dgm:prSet presAssocID="{585D0007-5196-4042-8881-84F5C609F2E8}" presName="padding" presStyleLbl="node1" presStyleIdx="9" presStyleCnt="13"/>
      <dgm:spPr/>
    </dgm:pt>
    <dgm:pt modelId="{1B293BEE-D21D-45D6-8B4B-F4C5CAACD555}" type="pres">
      <dgm:prSet presAssocID="{585D0007-5196-4042-8881-84F5C609F2E8}" presName="shape" presStyleLbl="node1" presStyleIdx="10" presStyleCnt="13" custScaleX="161678" custScaleY="1503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3519E4-2219-428C-97F8-2944FD4ABE04}" type="pres">
      <dgm:prSet presAssocID="{7463FAEC-41BA-4C8D-BBBC-7B04A95922EF}" presName="sibTrans" presStyleLbl="sibTrans2D1" presStyleIdx="10" presStyleCnt="12"/>
      <dgm:spPr/>
      <dgm:t>
        <a:bodyPr/>
        <a:lstStyle/>
        <a:p>
          <a:endParaRPr lang="en-GB"/>
        </a:p>
      </dgm:t>
    </dgm:pt>
    <dgm:pt modelId="{3608ED4D-7CE7-49F1-8EB8-E4A6B8F10E02}" type="pres">
      <dgm:prSet presAssocID="{34D78D11-9834-4F3D-BF77-9F5EC1295E15}" presName="middleNode" presStyleCnt="0"/>
      <dgm:spPr/>
    </dgm:pt>
    <dgm:pt modelId="{19FFDB38-722D-4D93-BFE6-B3E1BDAA54D4}" type="pres">
      <dgm:prSet presAssocID="{34D78D11-9834-4F3D-BF77-9F5EC1295E15}" presName="padding" presStyleLbl="node1" presStyleIdx="10" presStyleCnt="13"/>
      <dgm:spPr/>
    </dgm:pt>
    <dgm:pt modelId="{E307F195-A501-4016-9AF5-1993C7B715B3}" type="pres">
      <dgm:prSet presAssocID="{34D78D11-9834-4F3D-BF77-9F5EC1295E15}" presName="shape" presStyleLbl="node1" presStyleIdx="11" presStyleCnt="13" custScaleX="229462" custScaleY="1486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E05FB0-C5CE-4576-A068-B2D5EC8E2B74}" type="pres">
      <dgm:prSet presAssocID="{B7C3D318-89CA-4D72-89AC-497C2A16CF22}" presName="sibTrans" presStyleLbl="sibTrans2D1" presStyleIdx="11" presStyleCnt="12"/>
      <dgm:spPr/>
      <dgm:t>
        <a:bodyPr/>
        <a:lstStyle/>
        <a:p>
          <a:endParaRPr lang="en-GB"/>
        </a:p>
      </dgm:t>
    </dgm:pt>
    <dgm:pt modelId="{FF35F2EC-72CA-4117-9788-E71A014D5419}" type="pres">
      <dgm:prSet presAssocID="{58797FA8-9A01-4AAF-BE8A-A23AD29617A2}" presName="last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82147BB-9529-4CAF-A00C-3D30FE193D0C}" srcId="{4D873529-522B-4CC0-A635-B4751EB594B3}" destId="{147654A4-40EC-4351-A82C-BEF1DE7F0820}" srcOrd="2" destOrd="0" parTransId="{A3EAAA69-118D-4224-A777-1CFDD81AFFB5}" sibTransId="{C8294B4B-8E82-4B44-A3D6-475FFA3C31A2}"/>
    <dgm:cxn modelId="{C38C9736-4976-437C-B27B-15DD545A6A0D}" type="presOf" srcId="{147654A4-40EC-4351-A82C-BEF1DE7F0820}" destId="{E1F3025B-FE86-45DA-B78E-452F3B7BCB99}" srcOrd="0" destOrd="0" presId="urn:microsoft.com/office/officeart/2005/8/layout/bProcess2"/>
    <dgm:cxn modelId="{A73A414C-D3C4-4ACC-BD29-29917F207F4F}" type="presOf" srcId="{7463FAEC-41BA-4C8D-BBBC-7B04A95922EF}" destId="{A13519E4-2219-428C-97F8-2944FD4ABE04}" srcOrd="0" destOrd="0" presId="urn:microsoft.com/office/officeart/2005/8/layout/bProcess2"/>
    <dgm:cxn modelId="{28F17615-90EA-46A6-B961-494E06DE0337}" type="presOf" srcId="{66A1EC02-4E89-4CBD-A39E-5613041C13A1}" destId="{4B7DFBDB-5DC0-4D90-A7D3-76D0E947F5BB}" srcOrd="0" destOrd="0" presId="urn:microsoft.com/office/officeart/2005/8/layout/bProcess2"/>
    <dgm:cxn modelId="{BC008D30-D635-42F5-846E-260AE0C0569E}" type="presOf" srcId="{8650A694-291D-4855-9705-B476EB261BC4}" destId="{D066EE02-CE9D-41B5-94E3-E3F2B6089325}" srcOrd="0" destOrd="0" presId="urn:microsoft.com/office/officeart/2005/8/layout/bProcess2"/>
    <dgm:cxn modelId="{E0DBCC35-FCFB-4B71-A65E-F1245643B983}" type="presOf" srcId="{B7C3D318-89CA-4D72-89AC-497C2A16CF22}" destId="{BDE05FB0-C5CE-4576-A068-B2D5EC8E2B74}" srcOrd="0" destOrd="0" presId="urn:microsoft.com/office/officeart/2005/8/layout/bProcess2"/>
    <dgm:cxn modelId="{3469A1A2-ADDB-4EDD-8E40-65F8C0E1674F}" type="presOf" srcId="{0DB185CD-C0CA-4221-8A87-FF4ED73732AA}" destId="{5ADDBD7C-33C2-4046-9D1D-94FE8A08650F}" srcOrd="0" destOrd="0" presId="urn:microsoft.com/office/officeart/2005/8/layout/bProcess2"/>
    <dgm:cxn modelId="{B64A5FDA-3645-4C54-A14C-5D09FF765952}" srcId="{4D873529-522B-4CC0-A635-B4751EB594B3}" destId="{9EB1AAE2-2BE8-4F94-AE45-DD4C1E6ED27B}" srcOrd="5" destOrd="0" parTransId="{BB21A63F-A325-4FED-84AC-2B28A088D2A5}" sibTransId="{B52F3E7C-C82B-4072-9C58-E9B21DFF10A8}"/>
    <dgm:cxn modelId="{A39A871D-533F-43AB-83B3-EA933CB82F70}" srcId="{4D873529-522B-4CC0-A635-B4751EB594B3}" destId="{58797FA8-9A01-4AAF-BE8A-A23AD29617A2}" srcOrd="12" destOrd="0" parTransId="{F9618130-3C04-4FB4-8F0A-3DDEB88B9E94}" sibTransId="{C961D818-8296-47CC-81B9-3C9776B4B1D0}"/>
    <dgm:cxn modelId="{89CB66E4-E442-4B76-A6DD-98340C4A389C}" type="presOf" srcId="{68207652-EB31-428E-93AA-3C15A4FBA189}" destId="{B92049FE-BC1A-4941-8CCB-FE0480827DF3}" srcOrd="0" destOrd="0" presId="urn:microsoft.com/office/officeart/2005/8/layout/bProcess2"/>
    <dgm:cxn modelId="{931E7D0A-275A-4CB0-98C8-B57E0F835805}" type="presOf" srcId="{EBD982F2-65A1-4655-A933-210433389F61}" destId="{DDCFE416-4139-4F1E-95C2-55C90A734BD8}" srcOrd="0" destOrd="0" presId="urn:microsoft.com/office/officeart/2005/8/layout/bProcess2"/>
    <dgm:cxn modelId="{54B1F4C7-4A71-4170-A7F5-52E986EFA0F7}" type="presOf" srcId="{A4211D73-E69B-4712-8D60-07B2D2326FE0}" destId="{EE755A94-DA25-4442-BC97-6EE7A3EAA8E1}" srcOrd="0" destOrd="0" presId="urn:microsoft.com/office/officeart/2005/8/layout/bProcess2"/>
    <dgm:cxn modelId="{CFD0420B-DB0B-4F23-8CD1-7AE20CE801A3}" type="presOf" srcId="{2B751E8E-67D9-44C5-AD23-9EC71A7EC1B8}" destId="{63FA095B-5231-4E92-9062-D9B7F347E179}" srcOrd="0" destOrd="0" presId="urn:microsoft.com/office/officeart/2005/8/layout/bProcess2"/>
    <dgm:cxn modelId="{AACAF5D3-8D33-4C26-A5CD-003FB60BE312}" type="presOf" srcId="{13F1390D-DE5A-4255-87BF-CF38A6F5B342}" destId="{647F9E10-9180-4125-82D3-23FBFFFCA4F0}" srcOrd="0" destOrd="0" presId="urn:microsoft.com/office/officeart/2005/8/layout/bProcess2"/>
    <dgm:cxn modelId="{E05320EE-9EF3-4F3A-B74F-8EDE0A415ABE}" type="presOf" srcId="{4A2823A0-76A3-4153-8C80-E2CAF6577BDC}" destId="{472D4828-9235-483D-A101-E50EF30EF38F}" srcOrd="0" destOrd="0" presId="urn:microsoft.com/office/officeart/2005/8/layout/bProcess2"/>
    <dgm:cxn modelId="{963D553B-7B80-4659-A2B9-189CA15A6FFD}" type="presOf" srcId="{4D873529-522B-4CC0-A635-B4751EB594B3}" destId="{3E619704-1D74-476A-BCE8-6C86623D25AB}" srcOrd="0" destOrd="0" presId="urn:microsoft.com/office/officeart/2005/8/layout/bProcess2"/>
    <dgm:cxn modelId="{D6D4EB6A-B359-469A-AE8E-5FAAC1BFB14C}" srcId="{4D873529-522B-4CC0-A635-B4751EB594B3}" destId="{A3B3A24F-75F0-449B-A2F5-F62901FFF043}" srcOrd="0" destOrd="0" parTransId="{15D4DF3A-16D8-402C-A955-51138A4E667D}" sibTransId="{1705D001-2522-4BBA-96B9-F1F583D5379F}"/>
    <dgm:cxn modelId="{1DEE8534-A0E1-428B-9D04-08956B66F66E}" srcId="{4D873529-522B-4CC0-A635-B4751EB594B3}" destId="{68207652-EB31-428E-93AA-3C15A4FBA189}" srcOrd="1" destOrd="0" parTransId="{02655531-2036-4ABA-A26E-A6B11D45D08E}" sibTransId="{4A2823A0-76A3-4153-8C80-E2CAF6577BDC}"/>
    <dgm:cxn modelId="{A675C483-8FB9-4282-87B0-7B4BB56F7991}" type="presOf" srcId="{A3B3A24F-75F0-449B-A2F5-F62901FFF043}" destId="{5639C8A3-44C4-4A7D-91D2-AEECE3A9DBED}" srcOrd="0" destOrd="0" presId="urn:microsoft.com/office/officeart/2005/8/layout/bProcess2"/>
    <dgm:cxn modelId="{7ACF1B68-D57A-47DD-A0DC-24885F4A30AA}" srcId="{4D873529-522B-4CC0-A635-B4751EB594B3}" destId="{A4211D73-E69B-4712-8D60-07B2D2326FE0}" srcOrd="7" destOrd="0" parTransId="{E11627AB-46D7-4D8C-AD85-B9E965FA84AB}" sibTransId="{BFB15532-74AC-4853-89EC-743FA64BDE27}"/>
    <dgm:cxn modelId="{B1F2C687-7D42-4782-93CD-F119803D9462}" srcId="{4D873529-522B-4CC0-A635-B4751EB594B3}" destId="{34D78D11-9834-4F3D-BF77-9F5EC1295E15}" srcOrd="11" destOrd="0" parTransId="{40D502B5-DA8F-486C-B27E-25BEB7C61B4A}" sibTransId="{B7C3D318-89CA-4D72-89AC-497C2A16CF22}"/>
    <dgm:cxn modelId="{72A08969-1927-49EF-A630-D10597685642}" srcId="{4D873529-522B-4CC0-A635-B4751EB594B3}" destId="{13F1390D-DE5A-4255-87BF-CF38A6F5B342}" srcOrd="4" destOrd="0" parTransId="{B950A00E-668B-43CD-B216-5961CCB959AD}" sibTransId="{58C0FBD7-FA5F-41C2-9E6C-2224C65E2BA3}"/>
    <dgm:cxn modelId="{C9F2F855-9E2C-4E88-8995-7DED9E1FF479}" type="presOf" srcId="{1705D001-2522-4BBA-96B9-F1F583D5379F}" destId="{07433E71-678D-461F-A0C5-433D80A2446D}" srcOrd="0" destOrd="0" presId="urn:microsoft.com/office/officeart/2005/8/layout/bProcess2"/>
    <dgm:cxn modelId="{CF7BD925-51F4-4957-8555-6501A056B4A3}" type="presOf" srcId="{B52F3E7C-C82B-4072-9C58-E9B21DFF10A8}" destId="{B0E074B6-B8F7-46D1-8C96-AA8B41311339}" srcOrd="0" destOrd="0" presId="urn:microsoft.com/office/officeart/2005/8/layout/bProcess2"/>
    <dgm:cxn modelId="{B9E63E8C-AD0D-424A-8D91-6CAABDB5DD38}" type="presOf" srcId="{0BFB59AF-B1A9-4DDD-BE4F-57ABAFE5EC73}" destId="{92DDB02F-1A4E-41A2-96CC-B1225B8856F9}" srcOrd="0" destOrd="0" presId="urn:microsoft.com/office/officeart/2005/8/layout/bProcess2"/>
    <dgm:cxn modelId="{C74E5320-E859-4D34-850C-48EDBF5B9F11}" type="presOf" srcId="{58C0FBD7-FA5F-41C2-9E6C-2224C65E2BA3}" destId="{D4073FB9-4DD1-41CC-B724-FAF4B411B1AB}" srcOrd="0" destOrd="0" presId="urn:microsoft.com/office/officeart/2005/8/layout/bProcess2"/>
    <dgm:cxn modelId="{F31E1C7A-93C5-43B2-851B-72828D071E78}" type="presOf" srcId="{C8294B4B-8E82-4B44-A3D6-475FFA3C31A2}" destId="{532D1EF3-D619-46C8-89BF-AA6426599C19}" srcOrd="0" destOrd="0" presId="urn:microsoft.com/office/officeart/2005/8/layout/bProcess2"/>
    <dgm:cxn modelId="{1FC220DD-E486-45F2-8BED-FF1628EB67FB}" srcId="{4D873529-522B-4CC0-A635-B4751EB594B3}" destId="{0BFB59AF-B1A9-4DDD-BE4F-57ABAFE5EC73}" srcOrd="6" destOrd="0" parTransId="{D035B334-934B-404A-B80D-93DBEFD91F71}" sibTransId="{EBD982F2-65A1-4655-A933-210433389F61}"/>
    <dgm:cxn modelId="{CB28F5AB-0F65-4FC9-8679-F64D20D05160}" type="presOf" srcId="{585D0007-5196-4042-8881-84F5C609F2E8}" destId="{1B293BEE-D21D-45D6-8B4B-F4C5CAACD555}" srcOrd="0" destOrd="0" presId="urn:microsoft.com/office/officeart/2005/8/layout/bProcess2"/>
    <dgm:cxn modelId="{C534430F-3EF9-4C8A-9983-D725E981DE6A}" type="presOf" srcId="{58797FA8-9A01-4AAF-BE8A-A23AD29617A2}" destId="{FF35F2EC-72CA-4117-9788-E71A014D5419}" srcOrd="0" destOrd="0" presId="urn:microsoft.com/office/officeart/2005/8/layout/bProcess2"/>
    <dgm:cxn modelId="{1221BAF6-0864-47DF-99E7-DA42A6A2ACF0}" srcId="{4D873529-522B-4CC0-A635-B4751EB594B3}" destId="{A731CC01-BE92-4C27-AC1B-6BFF705B80FE}" srcOrd="3" destOrd="0" parTransId="{43798642-CAD2-4E6B-A982-C080FB6B1732}" sibTransId="{2B751E8E-67D9-44C5-AD23-9EC71A7EC1B8}"/>
    <dgm:cxn modelId="{72D61F50-BE23-4270-A924-FA4B90D8B277}" type="presOf" srcId="{BFB15532-74AC-4853-89EC-743FA64BDE27}" destId="{4E22D374-ABE1-4EB5-9EAC-45253FBDBE5F}" srcOrd="0" destOrd="0" presId="urn:microsoft.com/office/officeart/2005/8/layout/bProcess2"/>
    <dgm:cxn modelId="{D4BAA098-01BE-401D-A70C-D347AE58F65E}" type="presOf" srcId="{A731CC01-BE92-4C27-AC1B-6BFF705B80FE}" destId="{575C4A12-44F0-46C7-B264-F6FB6C600B7C}" srcOrd="0" destOrd="0" presId="urn:microsoft.com/office/officeart/2005/8/layout/bProcess2"/>
    <dgm:cxn modelId="{CAABAEFA-EECB-474C-988B-D220DBC4D09D}" type="presOf" srcId="{57B5B219-402F-4348-AC21-BB7331C9CD6F}" destId="{D9D63A39-6030-40B8-A0DA-61F5E07CC96C}" srcOrd="0" destOrd="0" presId="urn:microsoft.com/office/officeart/2005/8/layout/bProcess2"/>
    <dgm:cxn modelId="{FC14E116-E160-4EEC-83DC-A9E1FFA20B84}" srcId="{4D873529-522B-4CC0-A635-B4751EB594B3}" destId="{0DB185CD-C0CA-4221-8A87-FF4ED73732AA}" srcOrd="9" destOrd="0" parTransId="{A3A7AF70-9339-4408-80C5-71365D3BCAF2}" sibTransId="{57B5B219-402F-4348-AC21-BB7331C9CD6F}"/>
    <dgm:cxn modelId="{7A0EB34A-8786-4D5A-B70C-AA3ED75DC200}" srcId="{4D873529-522B-4CC0-A635-B4751EB594B3}" destId="{8650A694-291D-4855-9705-B476EB261BC4}" srcOrd="8" destOrd="0" parTransId="{3AB18BFF-D498-4D84-9EB1-504883402DB2}" sibTransId="{66A1EC02-4E89-4CBD-A39E-5613041C13A1}"/>
    <dgm:cxn modelId="{E2D697B8-C7D1-4D41-86F5-2832C4F3D384}" srcId="{4D873529-522B-4CC0-A635-B4751EB594B3}" destId="{585D0007-5196-4042-8881-84F5C609F2E8}" srcOrd="10" destOrd="0" parTransId="{3AEC7C3F-082F-46BA-81FE-5EE1454535C1}" sibTransId="{7463FAEC-41BA-4C8D-BBBC-7B04A95922EF}"/>
    <dgm:cxn modelId="{92491BC3-1825-4F14-B975-8297646ED997}" type="presOf" srcId="{9EB1AAE2-2BE8-4F94-AE45-DD4C1E6ED27B}" destId="{C10DEEE6-5539-4F3A-B0DC-BF76E4CC4639}" srcOrd="0" destOrd="0" presId="urn:microsoft.com/office/officeart/2005/8/layout/bProcess2"/>
    <dgm:cxn modelId="{75B68A18-C573-4777-B09D-9FEA841A4937}" type="presOf" srcId="{34D78D11-9834-4F3D-BF77-9F5EC1295E15}" destId="{E307F195-A501-4016-9AF5-1993C7B715B3}" srcOrd="0" destOrd="0" presId="urn:microsoft.com/office/officeart/2005/8/layout/bProcess2"/>
    <dgm:cxn modelId="{4C41BE6E-D276-455E-9D54-74D996B1DC81}" type="presParOf" srcId="{3E619704-1D74-476A-BCE8-6C86623D25AB}" destId="{5639C8A3-44C4-4A7D-91D2-AEECE3A9DBED}" srcOrd="0" destOrd="0" presId="urn:microsoft.com/office/officeart/2005/8/layout/bProcess2"/>
    <dgm:cxn modelId="{B7F67F4E-A54E-4600-93D1-92487D53DE26}" type="presParOf" srcId="{3E619704-1D74-476A-BCE8-6C86623D25AB}" destId="{07433E71-678D-461F-A0C5-433D80A2446D}" srcOrd="1" destOrd="0" presId="urn:microsoft.com/office/officeart/2005/8/layout/bProcess2"/>
    <dgm:cxn modelId="{D0D51313-0869-4168-8BA1-5C423650252D}" type="presParOf" srcId="{3E619704-1D74-476A-BCE8-6C86623D25AB}" destId="{29F86BBE-739F-422F-A29A-4D8795EECE5A}" srcOrd="2" destOrd="0" presId="urn:microsoft.com/office/officeart/2005/8/layout/bProcess2"/>
    <dgm:cxn modelId="{0A8BE5EA-16B8-434C-8EAE-1C6AAE13C6C8}" type="presParOf" srcId="{29F86BBE-739F-422F-A29A-4D8795EECE5A}" destId="{02761E5A-9079-47E0-BA2C-8B66C5C43331}" srcOrd="0" destOrd="0" presId="urn:microsoft.com/office/officeart/2005/8/layout/bProcess2"/>
    <dgm:cxn modelId="{5E4CCAEA-AB16-422D-BB59-E80DA256C288}" type="presParOf" srcId="{29F86BBE-739F-422F-A29A-4D8795EECE5A}" destId="{B92049FE-BC1A-4941-8CCB-FE0480827DF3}" srcOrd="1" destOrd="0" presId="urn:microsoft.com/office/officeart/2005/8/layout/bProcess2"/>
    <dgm:cxn modelId="{861A14B2-93E5-4203-9608-1CD8FB50972C}" type="presParOf" srcId="{3E619704-1D74-476A-BCE8-6C86623D25AB}" destId="{472D4828-9235-483D-A101-E50EF30EF38F}" srcOrd="3" destOrd="0" presId="urn:microsoft.com/office/officeart/2005/8/layout/bProcess2"/>
    <dgm:cxn modelId="{45458716-68F7-43CE-B967-4F30C6E0FEA8}" type="presParOf" srcId="{3E619704-1D74-476A-BCE8-6C86623D25AB}" destId="{DB0F2876-5946-4135-B883-0E132DE3BB81}" srcOrd="4" destOrd="0" presId="urn:microsoft.com/office/officeart/2005/8/layout/bProcess2"/>
    <dgm:cxn modelId="{4E75CD45-E2D3-440C-9381-8C1AD628D2FF}" type="presParOf" srcId="{DB0F2876-5946-4135-B883-0E132DE3BB81}" destId="{D1058ADA-70CF-452A-8315-3992DE223993}" srcOrd="0" destOrd="0" presId="urn:microsoft.com/office/officeart/2005/8/layout/bProcess2"/>
    <dgm:cxn modelId="{F5B481BD-C74B-43BB-8BE6-471E43A39BBA}" type="presParOf" srcId="{DB0F2876-5946-4135-B883-0E132DE3BB81}" destId="{E1F3025B-FE86-45DA-B78E-452F3B7BCB99}" srcOrd="1" destOrd="0" presId="urn:microsoft.com/office/officeart/2005/8/layout/bProcess2"/>
    <dgm:cxn modelId="{203A7862-0AA0-4B32-AF6C-041FAF77513D}" type="presParOf" srcId="{3E619704-1D74-476A-BCE8-6C86623D25AB}" destId="{532D1EF3-D619-46C8-89BF-AA6426599C19}" srcOrd="5" destOrd="0" presId="urn:microsoft.com/office/officeart/2005/8/layout/bProcess2"/>
    <dgm:cxn modelId="{1ED6B602-10D5-439C-B0BB-CA70E76994E9}" type="presParOf" srcId="{3E619704-1D74-476A-BCE8-6C86623D25AB}" destId="{D61A389F-EBD3-46FC-9CDC-605FA9E0DC8E}" srcOrd="6" destOrd="0" presId="urn:microsoft.com/office/officeart/2005/8/layout/bProcess2"/>
    <dgm:cxn modelId="{708A3E98-6993-4411-B4B4-BF6AFD49B68F}" type="presParOf" srcId="{D61A389F-EBD3-46FC-9CDC-605FA9E0DC8E}" destId="{15FDB968-D244-4E6A-ACE1-70D9A50820CA}" srcOrd="0" destOrd="0" presId="urn:microsoft.com/office/officeart/2005/8/layout/bProcess2"/>
    <dgm:cxn modelId="{29E52EE5-20BC-4A07-A6C8-CAA37C5E60C5}" type="presParOf" srcId="{D61A389F-EBD3-46FC-9CDC-605FA9E0DC8E}" destId="{575C4A12-44F0-46C7-B264-F6FB6C600B7C}" srcOrd="1" destOrd="0" presId="urn:microsoft.com/office/officeart/2005/8/layout/bProcess2"/>
    <dgm:cxn modelId="{9FBB6269-4735-4C9A-A01F-E721ED6AEA5C}" type="presParOf" srcId="{3E619704-1D74-476A-BCE8-6C86623D25AB}" destId="{63FA095B-5231-4E92-9062-D9B7F347E179}" srcOrd="7" destOrd="0" presId="urn:microsoft.com/office/officeart/2005/8/layout/bProcess2"/>
    <dgm:cxn modelId="{1E41F983-69AC-41C0-A36D-CB0271E425E1}" type="presParOf" srcId="{3E619704-1D74-476A-BCE8-6C86623D25AB}" destId="{68AB005D-BB08-4685-9C1A-1A5D3D87759E}" srcOrd="8" destOrd="0" presId="urn:microsoft.com/office/officeart/2005/8/layout/bProcess2"/>
    <dgm:cxn modelId="{10367A03-1D90-4187-BA03-BB1D535B9808}" type="presParOf" srcId="{68AB005D-BB08-4685-9C1A-1A5D3D87759E}" destId="{9F251E0E-573F-4732-AEAC-C379A5A53401}" srcOrd="0" destOrd="0" presId="urn:microsoft.com/office/officeart/2005/8/layout/bProcess2"/>
    <dgm:cxn modelId="{C041B14A-589A-47E5-9292-3AC96DB33D4A}" type="presParOf" srcId="{68AB005D-BB08-4685-9C1A-1A5D3D87759E}" destId="{647F9E10-9180-4125-82D3-23FBFFFCA4F0}" srcOrd="1" destOrd="0" presId="urn:microsoft.com/office/officeart/2005/8/layout/bProcess2"/>
    <dgm:cxn modelId="{2E6C9761-13B1-421B-96F2-B8957CA175CD}" type="presParOf" srcId="{3E619704-1D74-476A-BCE8-6C86623D25AB}" destId="{D4073FB9-4DD1-41CC-B724-FAF4B411B1AB}" srcOrd="9" destOrd="0" presId="urn:microsoft.com/office/officeart/2005/8/layout/bProcess2"/>
    <dgm:cxn modelId="{AB33FBF3-53AF-4E51-82BB-CE08C5A4538D}" type="presParOf" srcId="{3E619704-1D74-476A-BCE8-6C86623D25AB}" destId="{69E3C89A-0D49-41EF-80F4-2FA0B82E80C6}" srcOrd="10" destOrd="0" presId="urn:microsoft.com/office/officeart/2005/8/layout/bProcess2"/>
    <dgm:cxn modelId="{E24FD01A-1187-42C6-AA11-86EA10406A9D}" type="presParOf" srcId="{69E3C89A-0D49-41EF-80F4-2FA0B82E80C6}" destId="{19F7FBF1-DBB0-48FF-BD39-6BEE91A3B525}" srcOrd="0" destOrd="0" presId="urn:microsoft.com/office/officeart/2005/8/layout/bProcess2"/>
    <dgm:cxn modelId="{B7537D57-3AD9-4D65-9C61-27E241144F07}" type="presParOf" srcId="{69E3C89A-0D49-41EF-80F4-2FA0B82E80C6}" destId="{C10DEEE6-5539-4F3A-B0DC-BF76E4CC4639}" srcOrd="1" destOrd="0" presId="urn:microsoft.com/office/officeart/2005/8/layout/bProcess2"/>
    <dgm:cxn modelId="{630DD521-4B50-4C53-A924-E767289C942A}" type="presParOf" srcId="{3E619704-1D74-476A-BCE8-6C86623D25AB}" destId="{B0E074B6-B8F7-46D1-8C96-AA8B41311339}" srcOrd="11" destOrd="0" presId="urn:microsoft.com/office/officeart/2005/8/layout/bProcess2"/>
    <dgm:cxn modelId="{D3FA8BD0-056D-4B54-994D-E4E60815AD27}" type="presParOf" srcId="{3E619704-1D74-476A-BCE8-6C86623D25AB}" destId="{403BA22F-3752-4FF8-BF23-58C16050BAA3}" srcOrd="12" destOrd="0" presId="urn:microsoft.com/office/officeart/2005/8/layout/bProcess2"/>
    <dgm:cxn modelId="{D91598DE-301B-4819-A757-7FF8F6F91FE4}" type="presParOf" srcId="{403BA22F-3752-4FF8-BF23-58C16050BAA3}" destId="{213F897F-3896-45EB-B71E-64C3F13F7AEB}" srcOrd="0" destOrd="0" presId="urn:microsoft.com/office/officeart/2005/8/layout/bProcess2"/>
    <dgm:cxn modelId="{153CF372-9A38-41F4-90AD-8A6BEF82A09F}" type="presParOf" srcId="{403BA22F-3752-4FF8-BF23-58C16050BAA3}" destId="{92DDB02F-1A4E-41A2-96CC-B1225B8856F9}" srcOrd="1" destOrd="0" presId="urn:microsoft.com/office/officeart/2005/8/layout/bProcess2"/>
    <dgm:cxn modelId="{650F17A7-3D9E-4138-AF41-4E92A66A98DF}" type="presParOf" srcId="{3E619704-1D74-476A-BCE8-6C86623D25AB}" destId="{DDCFE416-4139-4F1E-95C2-55C90A734BD8}" srcOrd="13" destOrd="0" presId="urn:microsoft.com/office/officeart/2005/8/layout/bProcess2"/>
    <dgm:cxn modelId="{33765442-59ED-4433-BFDE-0E3C4076560E}" type="presParOf" srcId="{3E619704-1D74-476A-BCE8-6C86623D25AB}" destId="{1FEBE373-A1C2-460A-828A-52D052FF20C5}" srcOrd="14" destOrd="0" presId="urn:microsoft.com/office/officeart/2005/8/layout/bProcess2"/>
    <dgm:cxn modelId="{8BEFC589-BBB9-4A74-B5A1-BBE2B3CDCAA5}" type="presParOf" srcId="{1FEBE373-A1C2-460A-828A-52D052FF20C5}" destId="{FCA885C7-71B2-4139-8E15-1DCCD762208A}" srcOrd="0" destOrd="0" presId="urn:microsoft.com/office/officeart/2005/8/layout/bProcess2"/>
    <dgm:cxn modelId="{C09CC8C9-D572-4F6D-B0EE-0DA37F8B1A9E}" type="presParOf" srcId="{1FEBE373-A1C2-460A-828A-52D052FF20C5}" destId="{EE755A94-DA25-4442-BC97-6EE7A3EAA8E1}" srcOrd="1" destOrd="0" presId="urn:microsoft.com/office/officeart/2005/8/layout/bProcess2"/>
    <dgm:cxn modelId="{73688E66-B766-462D-8260-5F22A851FD98}" type="presParOf" srcId="{3E619704-1D74-476A-BCE8-6C86623D25AB}" destId="{4E22D374-ABE1-4EB5-9EAC-45253FBDBE5F}" srcOrd="15" destOrd="0" presId="urn:microsoft.com/office/officeart/2005/8/layout/bProcess2"/>
    <dgm:cxn modelId="{3427A9C7-702F-4BB5-BC05-88796D9BDE0C}" type="presParOf" srcId="{3E619704-1D74-476A-BCE8-6C86623D25AB}" destId="{3C044016-1398-4CB2-8A95-B526E36B3B17}" srcOrd="16" destOrd="0" presId="urn:microsoft.com/office/officeart/2005/8/layout/bProcess2"/>
    <dgm:cxn modelId="{CE384003-11FE-4536-8930-A0F6D109A699}" type="presParOf" srcId="{3C044016-1398-4CB2-8A95-B526E36B3B17}" destId="{E909CAEB-A8AF-4BEB-97C2-E74BD2B0427C}" srcOrd="0" destOrd="0" presId="urn:microsoft.com/office/officeart/2005/8/layout/bProcess2"/>
    <dgm:cxn modelId="{BFC46B28-2DE8-42F5-A0ED-A49BD48BA48F}" type="presParOf" srcId="{3C044016-1398-4CB2-8A95-B526E36B3B17}" destId="{D066EE02-CE9D-41B5-94E3-E3F2B6089325}" srcOrd="1" destOrd="0" presId="urn:microsoft.com/office/officeart/2005/8/layout/bProcess2"/>
    <dgm:cxn modelId="{3B2280E3-8FF6-4D64-878C-1528663B7D22}" type="presParOf" srcId="{3E619704-1D74-476A-BCE8-6C86623D25AB}" destId="{4B7DFBDB-5DC0-4D90-A7D3-76D0E947F5BB}" srcOrd="17" destOrd="0" presId="urn:microsoft.com/office/officeart/2005/8/layout/bProcess2"/>
    <dgm:cxn modelId="{77D822A4-D1B1-4AF7-96A5-B47C721DDA70}" type="presParOf" srcId="{3E619704-1D74-476A-BCE8-6C86623D25AB}" destId="{F00CC87A-0D66-4792-9F7F-733C0B6B047D}" srcOrd="18" destOrd="0" presId="urn:microsoft.com/office/officeart/2005/8/layout/bProcess2"/>
    <dgm:cxn modelId="{1B5F803D-FB0B-4AED-A494-DF62624131B8}" type="presParOf" srcId="{F00CC87A-0D66-4792-9F7F-733C0B6B047D}" destId="{FBCD279D-7333-4384-9EDD-F8B0134AE1DF}" srcOrd="0" destOrd="0" presId="urn:microsoft.com/office/officeart/2005/8/layout/bProcess2"/>
    <dgm:cxn modelId="{8D41F797-091D-45FF-A5C4-9CB39783C6EC}" type="presParOf" srcId="{F00CC87A-0D66-4792-9F7F-733C0B6B047D}" destId="{5ADDBD7C-33C2-4046-9D1D-94FE8A08650F}" srcOrd="1" destOrd="0" presId="urn:microsoft.com/office/officeart/2005/8/layout/bProcess2"/>
    <dgm:cxn modelId="{ADA4797F-134A-4AC6-8C8A-BA90B844E090}" type="presParOf" srcId="{3E619704-1D74-476A-BCE8-6C86623D25AB}" destId="{D9D63A39-6030-40B8-A0DA-61F5E07CC96C}" srcOrd="19" destOrd="0" presId="urn:microsoft.com/office/officeart/2005/8/layout/bProcess2"/>
    <dgm:cxn modelId="{D818B01B-28A9-4927-8230-11B04AD6CD7D}" type="presParOf" srcId="{3E619704-1D74-476A-BCE8-6C86623D25AB}" destId="{F87A0AC4-CED5-498D-8FEA-B138F69860D9}" srcOrd="20" destOrd="0" presId="urn:microsoft.com/office/officeart/2005/8/layout/bProcess2"/>
    <dgm:cxn modelId="{7C150C55-0E98-4B99-B9D0-9B58518144F6}" type="presParOf" srcId="{F87A0AC4-CED5-498D-8FEA-B138F69860D9}" destId="{301735E3-FD0E-4E68-A3DE-F99DF108EA5E}" srcOrd="0" destOrd="0" presId="urn:microsoft.com/office/officeart/2005/8/layout/bProcess2"/>
    <dgm:cxn modelId="{766A02BA-BF96-4018-8B77-C7BDAF9DCC55}" type="presParOf" srcId="{F87A0AC4-CED5-498D-8FEA-B138F69860D9}" destId="{1B293BEE-D21D-45D6-8B4B-F4C5CAACD555}" srcOrd="1" destOrd="0" presId="urn:microsoft.com/office/officeart/2005/8/layout/bProcess2"/>
    <dgm:cxn modelId="{E51759E3-D8B5-4C0F-ABFC-D54085FFE705}" type="presParOf" srcId="{3E619704-1D74-476A-BCE8-6C86623D25AB}" destId="{A13519E4-2219-428C-97F8-2944FD4ABE04}" srcOrd="21" destOrd="0" presId="urn:microsoft.com/office/officeart/2005/8/layout/bProcess2"/>
    <dgm:cxn modelId="{1E75E47A-7CA9-4F41-BF1F-7C0F182D213C}" type="presParOf" srcId="{3E619704-1D74-476A-BCE8-6C86623D25AB}" destId="{3608ED4D-7CE7-49F1-8EB8-E4A6B8F10E02}" srcOrd="22" destOrd="0" presId="urn:microsoft.com/office/officeart/2005/8/layout/bProcess2"/>
    <dgm:cxn modelId="{28589FD2-03BB-4F9A-9A8F-4F84AA4F6EDE}" type="presParOf" srcId="{3608ED4D-7CE7-49F1-8EB8-E4A6B8F10E02}" destId="{19FFDB38-722D-4D93-BFE6-B3E1BDAA54D4}" srcOrd="0" destOrd="0" presId="urn:microsoft.com/office/officeart/2005/8/layout/bProcess2"/>
    <dgm:cxn modelId="{386A9546-9402-48FD-B472-34C7CBF83B03}" type="presParOf" srcId="{3608ED4D-7CE7-49F1-8EB8-E4A6B8F10E02}" destId="{E307F195-A501-4016-9AF5-1993C7B715B3}" srcOrd="1" destOrd="0" presId="urn:microsoft.com/office/officeart/2005/8/layout/bProcess2"/>
    <dgm:cxn modelId="{1054F4FA-2053-49A6-977C-206617C4EAA7}" type="presParOf" srcId="{3E619704-1D74-476A-BCE8-6C86623D25AB}" destId="{BDE05FB0-C5CE-4576-A068-B2D5EC8E2B74}" srcOrd="23" destOrd="0" presId="urn:microsoft.com/office/officeart/2005/8/layout/bProcess2"/>
    <dgm:cxn modelId="{0EF10BDD-64FC-472D-9A48-82E71668F939}" type="presParOf" srcId="{3E619704-1D74-476A-BCE8-6C86623D25AB}" destId="{FF35F2EC-72CA-4117-9788-E71A014D5419}" srcOrd="2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873529-522B-4CC0-A635-B4751EB594B3}" type="doc">
      <dgm:prSet loTypeId="urn:microsoft.com/office/officeart/2005/8/layout/bProcess2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3B3A24F-75F0-449B-A2F5-F62901FFF043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Alkanes</a:t>
          </a:r>
          <a:endParaRPr lang="en-GB" sz="1600" b="1" dirty="0">
            <a:solidFill>
              <a:schemeClr val="bg1"/>
            </a:solidFill>
          </a:endParaRPr>
        </a:p>
      </dgm:t>
    </dgm:pt>
    <dgm:pt modelId="{15D4DF3A-16D8-402C-A955-51138A4E667D}" type="parTrans" cxnId="{D6D4EB6A-B359-469A-AE8E-5FAAC1BFB14C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1705D001-2522-4BBA-96B9-F1F583D5379F}" type="sibTrans" cxnId="{D6D4EB6A-B359-469A-AE8E-5FAAC1BFB14C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68207652-EB31-428E-93AA-3C15A4FBA189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Alcohols</a:t>
          </a:r>
          <a:endParaRPr lang="en-GB" sz="1600" b="1" dirty="0">
            <a:solidFill>
              <a:schemeClr val="bg1"/>
            </a:solidFill>
          </a:endParaRPr>
        </a:p>
      </dgm:t>
    </dgm:pt>
    <dgm:pt modelId="{02655531-2036-4ABA-A26E-A6B11D45D08E}" type="parTrans" cxnId="{1DEE8534-A0E1-428B-9D04-08956B66F66E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4A2823A0-76A3-4153-8C80-E2CAF6577BDC}" type="sibTrans" cxnId="{1DEE8534-A0E1-428B-9D04-08956B66F66E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147654A4-40EC-4351-A82C-BEF1DE7F0820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Carboxylic Acids</a:t>
          </a:r>
          <a:endParaRPr lang="en-GB" sz="1600" b="1" dirty="0">
            <a:solidFill>
              <a:schemeClr val="bg1"/>
            </a:solidFill>
          </a:endParaRPr>
        </a:p>
      </dgm:t>
    </dgm:pt>
    <dgm:pt modelId="{A3EAAA69-118D-4224-A777-1CFDD81AFFB5}" type="parTrans" cxnId="{782147BB-9529-4CAF-A00C-3D30FE193D0C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C8294B4B-8E82-4B44-A3D6-475FFA3C31A2}" type="sibTrans" cxnId="{782147BB-9529-4CAF-A00C-3D30FE193D0C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A731CC01-BE92-4C27-AC1B-6BFF705B80FE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Energy Changes</a:t>
          </a:r>
          <a:endParaRPr lang="en-GB" sz="1600" b="1" dirty="0">
            <a:solidFill>
              <a:schemeClr val="bg1"/>
            </a:solidFill>
          </a:endParaRPr>
        </a:p>
      </dgm:t>
    </dgm:pt>
    <dgm:pt modelId="{43798642-CAD2-4E6B-A982-C080FB6B1732}" type="parTrans" cxnId="{1221BAF6-0864-47DF-99E7-DA42A6A2ACF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2B751E8E-67D9-44C5-AD23-9EC71A7EC1B8}" type="sibTrans" cxnId="{1221BAF6-0864-47DF-99E7-DA42A6A2ACF0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13F1390D-DE5A-4255-87BF-CF38A6F5B342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Fats and Oils</a:t>
          </a:r>
          <a:endParaRPr lang="en-GB" sz="1600" b="1" dirty="0">
            <a:solidFill>
              <a:schemeClr val="bg1"/>
            </a:solidFill>
          </a:endParaRPr>
        </a:p>
      </dgm:t>
    </dgm:pt>
    <dgm:pt modelId="{B950A00E-668B-43CD-B216-5961CCB959AD}" type="parTrans" cxnId="{72A08969-1927-49EF-A630-D1059768564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58C0FBD7-FA5F-41C2-9E6C-2224C65E2BA3}" type="sibTrans" cxnId="{72A08969-1927-49EF-A630-D1059768564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9EB1AAE2-2BE8-4F94-AE45-DD4C1E6ED27B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Esters</a:t>
          </a:r>
          <a:endParaRPr lang="en-GB" sz="1600" b="1" dirty="0">
            <a:solidFill>
              <a:schemeClr val="bg1"/>
            </a:solidFill>
          </a:endParaRPr>
        </a:p>
      </dgm:t>
    </dgm:pt>
    <dgm:pt modelId="{BB21A63F-A325-4FED-84AC-2B28A088D2A5}" type="parTrans" cxnId="{B64A5FDA-3645-4C54-A14C-5D09FF76595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52F3E7C-C82B-4072-9C58-E9B21DFF10A8}" type="sibTrans" cxnId="{B64A5FDA-3645-4C54-A14C-5D09FF76595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0BFB59AF-B1A9-4DDD-BE4F-57ABAFE5EC73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Equilibrium</a:t>
          </a:r>
          <a:endParaRPr lang="en-GB" sz="1600" b="1" dirty="0">
            <a:solidFill>
              <a:schemeClr val="bg1"/>
            </a:solidFill>
          </a:endParaRPr>
        </a:p>
      </dgm:t>
    </dgm:pt>
    <dgm:pt modelId="{D035B334-934B-404A-B80D-93DBEFD91F71}" type="parTrans" cxnId="{1FC220DD-E486-45F2-8BED-FF1628EB67FB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EBD982F2-65A1-4655-A933-210433389F61}" type="sibTrans" cxnId="{1FC220DD-E486-45F2-8BED-FF1628EB67FB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A4211D73-E69B-4712-8D60-07B2D2326FE0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Chromotography</a:t>
          </a:r>
          <a:endParaRPr lang="en-GB" sz="1600" b="1" dirty="0">
            <a:solidFill>
              <a:schemeClr val="bg1"/>
            </a:solidFill>
          </a:endParaRPr>
        </a:p>
      </dgm:t>
    </dgm:pt>
    <dgm:pt modelId="{E11627AB-46D7-4D8C-AD85-B9E965FA84AB}" type="parTrans" cxnId="{7ACF1B68-D57A-47DD-A0DC-24885F4A30AA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FB15532-74AC-4853-89EC-743FA64BDE27}" type="sibTrans" cxnId="{7ACF1B68-D57A-47DD-A0DC-24885F4A30AA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58797FA8-9A01-4AAF-BE8A-A23AD29617A2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Atom Economy</a:t>
          </a:r>
          <a:endParaRPr lang="en-GB" sz="1600" b="1" dirty="0">
            <a:solidFill>
              <a:schemeClr val="bg1"/>
            </a:solidFill>
          </a:endParaRPr>
        </a:p>
      </dgm:t>
    </dgm:pt>
    <dgm:pt modelId="{F9618130-3C04-4FB4-8F0A-3DDEB88B9E94}" type="parTrans" cxnId="{A39A871D-533F-43AB-83B3-EA933CB82F7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C961D818-8296-47CC-81B9-3C9776B4B1D0}" type="sibTrans" cxnId="{A39A871D-533F-43AB-83B3-EA933CB82F7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8650A694-291D-4855-9705-B476EB261BC4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Gas Chromotography</a:t>
          </a:r>
          <a:endParaRPr lang="en-GB" sz="1600" b="1" dirty="0">
            <a:solidFill>
              <a:schemeClr val="bg1"/>
            </a:solidFill>
          </a:endParaRPr>
        </a:p>
      </dgm:t>
    </dgm:pt>
    <dgm:pt modelId="{3AB18BFF-D498-4D84-9EB1-504883402DB2}" type="parTrans" cxnId="{7A0EB34A-8786-4D5A-B70C-AA3ED75DC20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66A1EC02-4E89-4CBD-A39E-5613041C13A1}" type="sibTrans" cxnId="{7A0EB34A-8786-4D5A-B70C-AA3ED75DC200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0DB185CD-C0CA-4221-8A87-FF4ED73732AA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Titrations</a:t>
          </a:r>
          <a:endParaRPr lang="en-GB" sz="1600" b="1" dirty="0">
            <a:solidFill>
              <a:schemeClr val="bg1"/>
            </a:solidFill>
          </a:endParaRPr>
        </a:p>
      </dgm:t>
    </dgm:pt>
    <dgm:pt modelId="{A3A7AF70-9339-4408-80C5-71365D3BCAF2}" type="parTrans" cxnId="{FC14E116-E160-4EEC-83DC-A9E1FFA20B84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57B5B219-402F-4348-AC21-BB7331C9CD6F}" type="sibTrans" cxnId="{FC14E116-E160-4EEC-83DC-A9E1FFA20B84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585D0007-5196-4042-8881-84F5C609F2E8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Catalysts</a:t>
          </a:r>
          <a:endParaRPr lang="en-GB" sz="1600" b="1" dirty="0">
            <a:solidFill>
              <a:schemeClr val="bg1"/>
            </a:solidFill>
          </a:endParaRPr>
        </a:p>
      </dgm:t>
    </dgm:pt>
    <dgm:pt modelId="{3AEC7C3F-082F-46BA-81FE-5EE1454535C1}" type="parTrans" cxnId="{E2D697B8-C7D1-4D41-86F5-2832C4F3D384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7463FAEC-41BA-4C8D-BBBC-7B04A95922EF}" type="sibTrans" cxnId="{E2D697B8-C7D1-4D41-86F5-2832C4F3D384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34D78D11-9834-4F3D-BF77-9F5EC1295E15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Green Chemistry</a:t>
          </a:r>
          <a:endParaRPr lang="en-GB" sz="1600" b="1" dirty="0">
            <a:solidFill>
              <a:schemeClr val="bg1"/>
            </a:solidFill>
          </a:endParaRPr>
        </a:p>
      </dgm:t>
    </dgm:pt>
    <dgm:pt modelId="{40D502B5-DA8F-486C-B27E-25BEB7C61B4A}" type="parTrans" cxnId="{B1F2C687-7D42-4782-93CD-F119803D946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7C3D318-89CA-4D72-89AC-497C2A16CF22}" type="sibTrans" cxnId="{B1F2C687-7D42-4782-93CD-F119803D946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3E619704-1D74-476A-BCE8-6C86623D25AB}" type="pres">
      <dgm:prSet presAssocID="{4D873529-522B-4CC0-A635-B4751EB594B3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5639C8A3-44C4-4A7D-91D2-AEECE3A9DBED}" type="pres">
      <dgm:prSet presAssocID="{A3B3A24F-75F0-449B-A2F5-F62901FFF043}" presName="firstNode" presStyleLbl="node1" presStyleIdx="0" presStyleCnt="13" custLinFactNeighborX="-2082" custLinFactNeighborY="-1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433E71-678D-461F-A0C5-433D80A2446D}" type="pres">
      <dgm:prSet presAssocID="{1705D001-2522-4BBA-96B9-F1F583D5379F}" presName="sibTrans" presStyleLbl="sibTrans2D1" presStyleIdx="0" presStyleCnt="12"/>
      <dgm:spPr/>
      <dgm:t>
        <a:bodyPr/>
        <a:lstStyle/>
        <a:p>
          <a:endParaRPr lang="en-GB"/>
        </a:p>
      </dgm:t>
    </dgm:pt>
    <dgm:pt modelId="{29F86BBE-739F-422F-A29A-4D8795EECE5A}" type="pres">
      <dgm:prSet presAssocID="{68207652-EB31-428E-93AA-3C15A4FBA189}" presName="middleNode" presStyleCnt="0"/>
      <dgm:spPr/>
    </dgm:pt>
    <dgm:pt modelId="{02761E5A-9079-47E0-BA2C-8B66C5C43331}" type="pres">
      <dgm:prSet presAssocID="{68207652-EB31-428E-93AA-3C15A4FBA189}" presName="padding" presStyleLbl="node1" presStyleIdx="0" presStyleCnt="13"/>
      <dgm:spPr/>
    </dgm:pt>
    <dgm:pt modelId="{B92049FE-BC1A-4941-8CCB-FE0480827DF3}" type="pres">
      <dgm:prSet presAssocID="{68207652-EB31-428E-93AA-3C15A4FBA189}" presName="shape" presStyleLbl="node1" presStyleIdx="1" presStyleCnt="13" custScaleX="153358" custScaleY="1616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2D4828-9235-483D-A101-E50EF30EF38F}" type="pres">
      <dgm:prSet presAssocID="{4A2823A0-76A3-4153-8C80-E2CAF6577BDC}" presName="sibTrans" presStyleLbl="sibTrans2D1" presStyleIdx="1" presStyleCnt="12"/>
      <dgm:spPr/>
      <dgm:t>
        <a:bodyPr/>
        <a:lstStyle/>
        <a:p>
          <a:endParaRPr lang="en-GB"/>
        </a:p>
      </dgm:t>
    </dgm:pt>
    <dgm:pt modelId="{DB0F2876-5946-4135-B883-0E132DE3BB81}" type="pres">
      <dgm:prSet presAssocID="{147654A4-40EC-4351-A82C-BEF1DE7F0820}" presName="middleNode" presStyleCnt="0"/>
      <dgm:spPr/>
    </dgm:pt>
    <dgm:pt modelId="{D1058ADA-70CF-452A-8315-3992DE223993}" type="pres">
      <dgm:prSet presAssocID="{147654A4-40EC-4351-A82C-BEF1DE7F0820}" presName="padding" presStyleLbl="node1" presStyleIdx="1" presStyleCnt="13"/>
      <dgm:spPr/>
    </dgm:pt>
    <dgm:pt modelId="{E1F3025B-FE86-45DA-B78E-452F3B7BCB99}" type="pres">
      <dgm:prSet presAssocID="{147654A4-40EC-4351-A82C-BEF1DE7F0820}" presName="shape" presStyleLbl="node1" presStyleIdx="2" presStyleCnt="13" custScaleX="153358" custScaleY="1449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2D1EF3-D619-46C8-89BF-AA6426599C19}" type="pres">
      <dgm:prSet presAssocID="{C8294B4B-8E82-4B44-A3D6-475FFA3C31A2}" presName="sibTrans" presStyleLbl="sibTrans2D1" presStyleIdx="2" presStyleCnt="12"/>
      <dgm:spPr/>
      <dgm:t>
        <a:bodyPr/>
        <a:lstStyle/>
        <a:p>
          <a:endParaRPr lang="en-GB"/>
        </a:p>
      </dgm:t>
    </dgm:pt>
    <dgm:pt modelId="{D61A389F-EBD3-46FC-9CDC-605FA9E0DC8E}" type="pres">
      <dgm:prSet presAssocID="{A731CC01-BE92-4C27-AC1B-6BFF705B80FE}" presName="middleNode" presStyleCnt="0"/>
      <dgm:spPr/>
    </dgm:pt>
    <dgm:pt modelId="{15FDB968-D244-4E6A-ACE1-70D9A50820CA}" type="pres">
      <dgm:prSet presAssocID="{A731CC01-BE92-4C27-AC1B-6BFF705B80FE}" presName="padding" presStyleLbl="node1" presStyleIdx="2" presStyleCnt="13"/>
      <dgm:spPr/>
    </dgm:pt>
    <dgm:pt modelId="{575C4A12-44F0-46C7-B264-F6FB6C600B7C}" type="pres">
      <dgm:prSet presAssocID="{A731CC01-BE92-4C27-AC1B-6BFF705B80FE}" presName="shape" presStyleLbl="node1" presStyleIdx="3" presStyleCnt="13" custScaleX="153233" custScaleY="1503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FA095B-5231-4E92-9062-D9B7F347E179}" type="pres">
      <dgm:prSet presAssocID="{2B751E8E-67D9-44C5-AD23-9EC71A7EC1B8}" presName="sibTrans" presStyleLbl="sibTrans2D1" presStyleIdx="3" presStyleCnt="12"/>
      <dgm:spPr/>
      <dgm:t>
        <a:bodyPr/>
        <a:lstStyle/>
        <a:p>
          <a:endParaRPr lang="en-GB"/>
        </a:p>
      </dgm:t>
    </dgm:pt>
    <dgm:pt modelId="{68AB005D-BB08-4685-9C1A-1A5D3D87759E}" type="pres">
      <dgm:prSet presAssocID="{13F1390D-DE5A-4255-87BF-CF38A6F5B342}" presName="middleNode" presStyleCnt="0"/>
      <dgm:spPr/>
    </dgm:pt>
    <dgm:pt modelId="{9F251E0E-573F-4732-AEAC-C379A5A53401}" type="pres">
      <dgm:prSet presAssocID="{13F1390D-DE5A-4255-87BF-CF38A6F5B342}" presName="padding" presStyleLbl="node1" presStyleIdx="3" presStyleCnt="13"/>
      <dgm:spPr/>
    </dgm:pt>
    <dgm:pt modelId="{647F9E10-9180-4125-82D3-23FBFFFCA4F0}" type="pres">
      <dgm:prSet presAssocID="{13F1390D-DE5A-4255-87BF-CF38A6F5B342}" presName="shape" presStyleLbl="node1" presStyleIdx="4" presStyleCnt="13" custScaleX="156181" custScaleY="1488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073FB9-4DD1-41CC-B724-FAF4B411B1AB}" type="pres">
      <dgm:prSet presAssocID="{58C0FBD7-FA5F-41C2-9E6C-2224C65E2BA3}" presName="sibTrans" presStyleLbl="sibTrans2D1" presStyleIdx="4" presStyleCnt="12"/>
      <dgm:spPr/>
      <dgm:t>
        <a:bodyPr/>
        <a:lstStyle/>
        <a:p>
          <a:endParaRPr lang="en-GB"/>
        </a:p>
      </dgm:t>
    </dgm:pt>
    <dgm:pt modelId="{69E3C89A-0D49-41EF-80F4-2FA0B82E80C6}" type="pres">
      <dgm:prSet presAssocID="{9EB1AAE2-2BE8-4F94-AE45-DD4C1E6ED27B}" presName="middleNode" presStyleCnt="0"/>
      <dgm:spPr/>
    </dgm:pt>
    <dgm:pt modelId="{19F7FBF1-DBB0-48FF-BD39-6BEE91A3B525}" type="pres">
      <dgm:prSet presAssocID="{9EB1AAE2-2BE8-4F94-AE45-DD4C1E6ED27B}" presName="padding" presStyleLbl="node1" presStyleIdx="4" presStyleCnt="13"/>
      <dgm:spPr/>
    </dgm:pt>
    <dgm:pt modelId="{C10DEEE6-5539-4F3A-B0DC-BF76E4CC4639}" type="pres">
      <dgm:prSet presAssocID="{9EB1AAE2-2BE8-4F94-AE45-DD4C1E6ED27B}" presName="shape" presStyleLbl="node1" presStyleIdx="5" presStyleCnt="13" custScaleX="170189" custScaleY="1619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E074B6-B8F7-46D1-8C96-AA8B41311339}" type="pres">
      <dgm:prSet presAssocID="{B52F3E7C-C82B-4072-9C58-E9B21DFF10A8}" presName="sibTrans" presStyleLbl="sibTrans2D1" presStyleIdx="5" presStyleCnt="12"/>
      <dgm:spPr/>
      <dgm:t>
        <a:bodyPr/>
        <a:lstStyle/>
        <a:p>
          <a:endParaRPr lang="en-GB"/>
        </a:p>
      </dgm:t>
    </dgm:pt>
    <dgm:pt modelId="{403BA22F-3752-4FF8-BF23-58C16050BAA3}" type="pres">
      <dgm:prSet presAssocID="{0BFB59AF-B1A9-4DDD-BE4F-57ABAFE5EC73}" presName="middleNode" presStyleCnt="0"/>
      <dgm:spPr/>
    </dgm:pt>
    <dgm:pt modelId="{213F897F-3896-45EB-B71E-64C3F13F7AEB}" type="pres">
      <dgm:prSet presAssocID="{0BFB59AF-B1A9-4DDD-BE4F-57ABAFE5EC73}" presName="padding" presStyleLbl="node1" presStyleIdx="5" presStyleCnt="13"/>
      <dgm:spPr/>
    </dgm:pt>
    <dgm:pt modelId="{92DDB02F-1A4E-41A2-96CC-B1225B8856F9}" type="pres">
      <dgm:prSet presAssocID="{0BFB59AF-B1A9-4DDD-BE4F-57ABAFE5EC73}" presName="shape" presStyleLbl="node1" presStyleIdx="6" presStyleCnt="13" custScaleX="215032" custScaleY="1425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CFE416-4139-4F1E-95C2-55C90A734BD8}" type="pres">
      <dgm:prSet presAssocID="{EBD982F2-65A1-4655-A933-210433389F61}" presName="sibTrans" presStyleLbl="sibTrans2D1" presStyleIdx="6" presStyleCnt="12"/>
      <dgm:spPr/>
      <dgm:t>
        <a:bodyPr/>
        <a:lstStyle/>
        <a:p>
          <a:endParaRPr lang="en-GB"/>
        </a:p>
      </dgm:t>
    </dgm:pt>
    <dgm:pt modelId="{1FEBE373-A1C2-460A-828A-52D052FF20C5}" type="pres">
      <dgm:prSet presAssocID="{A4211D73-E69B-4712-8D60-07B2D2326FE0}" presName="middleNode" presStyleCnt="0"/>
      <dgm:spPr/>
    </dgm:pt>
    <dgm:pt modelId="{FCA885C7-71B2-4139-8E15-1DCCD762208A}" type="pres">
      <dgm:prSet presAssocID="{A4211D73-E69B-4712-8D60-07B2D2326FE0}" presName="padding" presStyleLbl="node1" presStyleIdx="6" presStyleCnt="13"/>
      <dgm:spPr/>
    </dgm:pt>
    <dgm:pt modelId="{EE755A94-DA25-4442-BC97-6EE7A3EAA8E1}" type="pres">
      <dgm:prSet presAssocID="{A4211D73-E69B-4712-8D60-07B2D2326FE0}" presName="shape" presStyleLbl="node1" presStyleIdx="7" presStyleCnt="13" custScaleX="251892" custScaleY="1616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22D374-ABE1-4EB5-9EAC-45253FBDBE5F}" type="pres">
      <dgm:prSet presAssocID="{BFB15532-74AC-4853-89EC-743FA64BDE27}" presName="sibTrans" presStyleLbl="sibTrans2D1" presStyleIdx="7" presStyleCnt="12"/>
      <dgm:spPr/>
      <dgm:t>
        <a:bodyPr/>
        <a:lstStyle/>
        <a:p>
          <a:endParaRPr lang="en-GB"/>
        </a:p>
      </dgm:t>
    </dgm:pt>
    <dgm:pt modelId="{3C044016-1398-4CB2-8A95-B526E36B3B17}" type="pres">
      <dgm:prSet presAssocID="{8650A694-291D-4855-9705-B476EB261BC4}" presName="middleNode" presStyleCnt="0"/>
      <dgm:spPr/>
    </dgm:pt>
    <dgm:pt modelId="{E909CAEB-A8AF-4BEB-97C2-E74BD2B0427C}" type="pres">
      <dgm:prSet presAssocID="{8650A694-291D-4855-9705-B476EB261BC4}" presName="padding" presStyleLbl="node1" presStyleIdx="7" presStyleCnt="13"/>
      <dgm:spPr/>
    </dgm:pt>
    <dgm:pt modelId="{D066EE02-CE9D-41B5-94E3-E3F2B6089325}" type="pres">
      <dgm:prSet presAssocID="{8650A694-291D-4855-9705-B476EB261BC4}" presName="shape" presStyleLbl="node1" presStyleIdx="8" presStyleCnt="13" custScaleX="261132" custScaleY="1478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7DFBDB-5DC0-4D90-A7D3-76D0E947F5BB}" type="pres">
      <dgm:prSet presAssocID="{66A1EC02-4E89-4CBD-A39E-5613041C13A1}" presName="sibTrans" presStyleLbl="sibTrans2D1" presStyleIdx="8" presStyleCnt="12"/>
      <dgm:spPr/>
      <dgm:t>
        <a:bodyPr/>
        <a:lstStyle/>
        <a:p>
          <a:endParaRPr lang="en-GB"/>
        </a:p>
      </dgm:t>
    </dgm:pt>
    <dgm:pt modelId="{F00CC87A-0D66-4792-9F7F-733C0B6B047D}" type="pres">
      <dgm:prSet presAssocID="{0DB185CD-C0CA-4221-8A87-FF4ED73732AA}" presName="middleNode" presStyleCnt="0"/>
      <dgm:spPr/>
    </dgm:pt>
    <dgm:pt modelId="{FBCD279D-7333-4384-9EDD-F8B0134AE1DF}" type="pres">
      <dgm:prSet presAssocID="{0DB185CD-C0CA-4221-8A87-FF4ED73732AA}" presName="padding" presStyleLbl="node1" presStyleIdx="8" presStyleCnt="13"/>
      <dgm:spPr/>
    </dgm:pt>
    <dgm:pt modelId="{5ADDBD7C-33C2-4046-9D1D-94FE8A08650F}" type="pres">
      <dgm:prSet presAssocID="{0DB185CD-C0CA-4221-8A87-FF4ED73732AA}" presName="shape" presStyleLbl="node1" presStyleIdx="9" presStyleCnt="13" custScaleX="241060" custScaleY="1340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D63A39-6030-40B8-A0DA-61F5E07CC96C}" type="pres">
      <dgm:prSet presAssocID="{57B5B219-402F-4348-AC21-BB7331C9CD6F}" presName="sibTrans" presStyleLbl="sibTrans2D1" presStyleIdx="9" presStyleCnt="12"/>
      <dgm:spPr/>
      <dgm:t>
        <a:bodyPr/>
        <a:lstStyle/>
        <a:p>
          <a:endParaRPr lang="en-GB"/>
        </a:p>
      </dgm:t>
    </dgm:pt>
    <dgm:pt modelId="{F87A0AC4-CED5-498D-8FEA-B138F69860D9}" type="pres">
      <dgm:prSet presAssocID="{585D0007-5196-4042-8881-84F5C609F2E8}" presName="middleNode" presStyleCnt="0"/>
      <dgm:spPr/>
    </dgm:pt>
    <dgm:pt modelId="{301735E3-FD0E-4E68-A3DE-F99DF108EA5E}" type="pres">
      <dgm:prSet presAssocID="{585D0007-5196-4042-8881-84F5C609F2E8}" presName="padding" presStyleLbl="node1" presStyleIdx="9" presStyleCnt="13"/>
      <dgm:spPr/>
    </dgm:pt>
    <dgm:pt modelId="{1B293BEE-D21D-45D6-8B4B-F4C5CAACD555}" type="pres">
      <dgm:prSet presAssocID="{585D0007-5196-4042-8881-84F5C609F2E8}" presName="shape" presStyleLbl="node1" presStyleIdx="10" presStyleCnt="13" custScaleX="161678" custScaleY="1503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3519E4-2219-428C-97F8-2944FD4ABE04}" type="pres">
      <dgm:prSet presAssocID="{7463FAEC-41BA-4C8D-BBBC-7B04A95922EF}" presName="sibTrans" presStyleLbl="sibTrans2D1" presStyleIdx="10" presStyleCnt="12"/>
      <dgm:spPr/>
      <dgm:t>
        <a:bodyPr/>
        <a:lstStyle/>
        <a:p>
          <a:endParaRPr lang="en-GB"/>
        </a:p>
      </dgm:t>
    </dgm:pt>
    <dgm:pt modelId="{3608ED4D-7CE7-49F1-8EB8-E4A6B8F10E02}" type="pres">
      <dgm:prSet presAssocID="{34D78D11-9834-4F3D-BF77-9F5EC1295E15}" presName="middleNode" presStyleCnt="0"/>
      <dgm:spPr/>
    </dgm:pt>
    <dgm:pt modelId="{19FFDB38-722D-4D93-BFE6-B3E1BDAA54D4}" type="pres">
      <dgm:prSet presAssocID="{34D78D11-9834-4F3D-BF77-9F5EC1295E15}" presName="padding" presStyleLbl="node1" presStyleIdx="10" presStyleCnt="13"/>
      <dgm:spPr/>
    </dgm:pt>
    <dgm:pt modelId="{E307F195-A501-4016-9AF5-1993C7B715B3}" type="pres">
      <dgm:prSet presAssocID="{34D78D11-9834-4F3D-BF77-9F5EC1295E15}" presName="shape" presStyleLbl="node1" presStyleIdx="11" presStyleCnt="13" custScaleX="229462" custScaleY="1486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E05FB0-C5CE-4576-A068-B2D5EC8E2B74}" type="pres">
      <dgm:prSet presAssocID="{B7C3D318-89CA-4D72-89AC-497C2A16CF22}" presName="sibTrans" presStyleLbl="sibTrans2D1" presStyleIdx="11" presStyleCnt="12"/>
      <dgm:spPr/>
      <dgm:t>
        <a:bodyPr/>
        <a:lstStyle/>
        <a:p>
          <a:endParaRPr lang="en-GB"/>
        </a:p>
      </dgm:t>
    </dgm:pt>
    <dgm:pt modelId="{FF35F2EC-72CA-4117-9788-E71A014D5419}" type="pres">
      <dgm:prSet presAssocID="{58797FA8-9A01-4AAF-BE8A-A23AD29617A2}" presName="last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82147BB-9529-4CAF-A00C-3D30FE193D0C}" srcId="{4D873529-522B-4CC0-A635-B4751EB594B3}" destId="{147654A4-40EC-4351-A82C-BEF1DE7F0820}" srcOrd="2" destOrd="0" parTransId="{A3EAAA69-118D-4224-A777-1CFDD81AFFB5}" sibTransId="{C8294B4B-8E82-4B44-A3D6-475FFA3C31A2}"/>
    <dgm:cxn modelId="{41ACA0CC-7E25-43C9-9F31-EBE4BCD8C2BF}" type="presOf" srcId="{8650A694-291D-4855-9705-B476EB261BC4}" destId="{D066EE02-CE9D-41B5-94E3-E3F2B6089325}" srcOrd="0" destOrd="0" presId="urn:microsoft.com/office/officeart/2005/8/layout/bProcess2"/>
    <dgm:cxn modelId="{68D6E593-94A1-4DBF-9ACC-BCA7C3366BFD}" type="presOf" srcId="{BFB15532-74AC-4853-89EC-743FA64BDE27}" destId="{4E22D374-ABE1-4EB5-9EAC-45253FBDBE5F}" srcOrd="0" destOrd="0" presId="urn:microsoft.com/office/officeart/2005/8/layout/bProcess2"/>
    <dgm:cxn modelId="{24289AFE-B07A-4603-92E9-6AB25D735350}" type="presOf" srcId="{B7C3D318-89CA-4D72-89AC-497C2A16CF22}" destId="{BDE05FB0-C5CE-4576-A068-B2D5EC8E2B74}" srcOrd="0" destOrd="0" presId="urn:microsoft.com/office/officeart/2005/8/layout/bProcess2"/>
    <dgm:cxn modelId="{1D496CF9-1E4E-4542-B073-612505106A1A}" type="presOf" srcId="{7463FAEC-41BA-4C8D-BBBC-7B04A95922EF}" destId="{A13519E4-2219-428C-97F8-2944FD4ABE04}" srcOrd="0" destOrd="0" presId="urn:microsoft.com/office/officeart/2005/8/layout/bProcess2"/>
    <dgm:cxn modelId="{B64A5FDA-3645-4C54-A14C-5D09FF765952}" srcId="{4D873529-522B-4CC0-A635-B4751EB594B3}" destId="{9EB1AAE2-2BE8-4F94-AE45-DD4C1E6ED27B}" srcOrd="5" destOrd="0" parTransId="{BB21A63F-A325-4FED-84AC-2B28A088D2A5}" sibTransId="{B52F3E7C-C82B-4072-9C58-E9B21DFF10A8}"/>
    <dgm:cxn modelId="{A39A871D-533F-43AB-83B3-EA933CB82F70}" srcId="{4D873529-522B-4CC0-A635-B4751EB594B3}" destId="{58797FA8-9A01-4AAF-BE8A-A23AD29617A2}" srcOrd="12" destOrd="0" parTransId="{F9618130-3C04-4FB4-8F0A-3DDEB88B9E94}" sibTransId="{C961D818-8296-47CC-81B9-3C9776B4B1D0}"/>
    <dgm:cxn modelId="{E7535D8E-050C-4EB8-B5E0-D3B04059A0EE}" type="presOf" srcId="{C8294B4B-8E82-4B44-A3D6-475FFA3C31A2}" destId="{532D1EF3-D619-46C8-89BF-AA6426599C19}" srcOrd="0" destOrd="0" presId="urn:microsoft.com/office/officeart/2005/8/layout/bProcess2"/>
    <dgm:cxn modelId="{1A7781D9-BE68-4718-ADC2-23288214E619}" type="presOf" srcId="{1705D001-2522-4BBA-96B9-F1F583D5379F}" destId="{07433E71-678D-461F-A0C5-433D80A2446D}" srcOrd="0" destOrd="0" presId="urn:microsoft.com/office/officeart/2005/8/layout/bProcess2"/>
    <dgm:cxn modelId="{2C1BEA7F-ACAB-41D2-8ADB-0FAC71DEC2CA}" type="presOf" srcId="{4D873529-522B-4CC0-A635-B4751EB594B3}" destId="{3E619704-1D74-476A-BCE8-6C86623D25AB}" srcOrd="0" destOrd="0" presId="urn:microsoft.com/office/officeart/2005/8/layout/bProcess2"/>
    <dgm:cxn modelId="{D6D4EB6A-B359-469A-AE8E-5FAAC1BFB14C}" srcId="{4D873529-522B-4CC0-A635-B4751EB594B3}" destId="{A3B3A24F-75F0-449B-A2F5-F62901FFF043}" srcOrd="0" destOrd="0" parTransId="{15D4DF3A-16D8-402C-A955-51138A4E667D}" sibTransId="{1705D001-2522-4BBA-96B9-F1F583D5379F}"/>
    <dgm:cxn modelId="{1177760E-827C-4D76-A16A-CE55266AE179}" type="presOf" srcId="{B52F3E7C-C82B-4072-9C58-E9B21DFF10A8}" destId="{B0E074B6-B8F7-46D1-8C96-AA8B41311339}" srcOrd="0" destOrd="0" presId="urn:microsoft.com/office/officeart/2005/8/layout/bProcess2"/>
    <dgm:cxn modelId="{1DEE8534-A0E1-428B-9D04-08956B66F66E}" srcId="{4D873529-522B-4CC0-A635-B4751EB594B3}" destId="{68207652-EB31-428E-93AA-3C15A4FBA189}" srcOrd="1" destOrd="0" parTransId="{02655531-2036-4ABA-A26E-A6B11D45D08E}" sibTransId="{4A2823A0-76A3-4153-8C80-E2CAF6577BDC}"/>
    <dgm:cxn modelId="{4EB6726E-5766-4A27-AA1D-AF2D99C0215F}" type="presOf" srcId="{0DB185CD-C0CA-4221-8A87-FF4ED73732AA}" destId="{5ADDBD7C-33C2-4046-9D1D-94FE8A08650F}" srcOrd="0" destOrd="0" presId="urn:microsoft.com/office/officeart/2005/8/layout/bProcess2"/>
    <dgm:cxn modelId="{F6A45938-C7F7-489D-B4C9-61BAAE0A48F1}" type="presOf" srcId="{9EB1AAE2-2BE8-4F94-AE45-DD4C1E6ED27B}" destId="{C10DEEE6-5539-4F3A-B0DC-BF76E4CC4639}" srcOrd="0" destOrd="0" presId="urn:microsoft.com/office/officeart/2005/8/layout/bProcess2"/>
    <dgm:cxn modelId="{356033C8-535B-460E-93F0-E75847D301BD}" type="presOf" srcId="{A3B3A24F-75F0-449B-A2F5-F62901FFF043}" destId="{5639C8A3-44C4-4A7D-91D2-AEECE3A9DBED}" srcOrd="0" destOrd="0" presId="urn:microsoft.com/office/officeart/2005/8/layout/bProcess2"/>
    <dgm:cxn modelId="{7ACF1B68-D57A-47DD-A0DC-24885F4A30AA}" srcId="{4D873529-522B-4CC0-A635-B4751EB594B3}" destId="{A4211D73-E69B-4712-8D60-07B2D2326FE0}" srcOrd="7" destOrd="0" parTransId="{E11627AB-46D7-4D8C-AD85-B9E965FA84AB}" sibTransId="{BFB15532-74AC-4853-89EC-743FA64BDE27}"/>
    <dgm:cxn modelId="{B1F2C687-7D42-4782-93CD-F119803D9462}" srcId="{4D873529-522B-4CC0-A635-B4751EB594B3}" destId="{34D78D11-9834-4F3D-BF77-9F5EC1295E15}" srcOrd="11" destOrd="0" parTransId="{40D502B5-DA8F-486C-B27E-25BEB7C61B4A}" sibTransId="{B7C3D318-89CA-4D72-89AC-497C2A16CF22}"/>
    <dgm:cxn modelId="{72A08969-1927-49EF-A630-D10597685642}" srcId="{4D873529-522B-4CC0-A635-B4751EB594B3}" destId="{13F1390D-DE5A-4255-87BF-CF38A6F5B342}" srcOrd="4" destOrd="0" parTransId="{B950A00E-668B-43CD-B216-5961CCB959AD}" sibTransId="{58C0FBD7-FA5F-41C2-9E6C-2224C65E2BA3}"/>
    <dgm:cxn modelId="{95585CF5-5CAC-490B-9B29-F6AA7BB8CCAE}" type="presOf" srcId="{4A2823A0-76A3-4153-8C80-E2CAF6577BDC}" destId="{472D4828-9235-483D-A101-E50EF30EF38F}" srcOrd="0" destOrd="0" presId="urn:microsoft.com/office/officeart/2005/8/layout/bProcess2"/>
    <dgm:cxn modelId="{8EDF34F4-30D4-4C87-8EED-799A4E06EE36}" type="presOf" srcId="{66A1EC02-4E89-4CBD-A39E-5613041C13A1}" destId="{4B7DFBDB-5DC0-4D90-A7D3-76D0E947F5BB}" srcOrd="0" destOrd="0" presId="urn:microsoft.com/office/officeart/2005/8/layout/bProcess2"/>
    <dgm:cxn modelId="{38D7F199-5D2B-45EB-A353-89033D2B741A}" type="presOf" srcId="{EBD982F2-65A1-4655-A933-210433389F61}" destId="{DDCFE416-4139-4F1E-95C2-55C90A734BD8}" srcOrd="0" destOrd="0" presId="urn:microsoft.com/office/officeart/2005/8/layout/bProcess2"/>
    <dgm:cxn modelId="{D95AA4EC-8703-4395-A0AE-5905FF0A4F14}" type="presOf" srcId="{147654A4-40EC-4351-A82C-BEF1DE7F0820}" destId="{E1F3025B-FE86-45DA-B78E-452F3B7BCB99}" srcOrd="0" destOrd="0" presId="urn:microsoft.com/office/officeart/2005/8/layout/bProcess2"/>
    <dgm:cxn modelId="{E6A83753-A802-4499-A4A9-8F7ABBD2425F}" type="presOf" srcId="{A731CC01-BE92-4C27-AC1B-6BFF705B80FE}" destId="{575C4A12-44F0-46C7-B264-F6FB6C600B7C}" srcOrd="0" destOrd="0" presId="urn:microsoft.com/office/officeart/2005/8/layout/bProcess2"/>
    <dgm:cxn modelId="{29C0FD10-9601-4258-90A4-E9CFE606241A}" type="presOf" srcId="{585D0007-5196-4042-8881-84F5C609F2E8}" destId="{1B293BEE-D21D-45D6-8B4B-F4C5CAACD555}" srcOrd="0" destOrd="0" presId="urn:microsoft.com/office/officeart/2005/8/layout/bProcess2"/>
    <dgm:cxn modelId="{72605C6A-7895-4420-81E8-02723F473D48}" type="presOf" srcId="{68207652-EB31-428E-93AA-3C15A4FBA189}" destId="{B92049FE-BC1A-4941-8CCB-FE0480827DF3}" srcOrd="0" destOrd="0" presId="urn:microsoft.com/office/officeart/2005/8/layout/bProcess2"/>
    <dgm:cxn modelId="{1FC220DD-E486-45F2-8BED-FF1628EB67FB}" srcId="{4D873529-522B-4CC0-A635-B4751EB594B3}" destId="{0BFB59AF-B1A9-4DDD-BE4F-57ABAFE5EC73}" srcOrd="6" destOrd="0" parTransId="{D035B334-934B-404A-B80D-93DBEFD91F71}" sibTransId="{EBD982F2-65A1-4655-A933-210433389F61}"/>
    <dgm:cxn modelId="{B4DEC103-389B-4C0A-9212-E8BD5CAFEA94}" type="presOf" srcId="{34D78D11-9834-4F3D-BF77-9F5EC1295E15}" destId="{E307F195-A501-4016-9AF5-1993C7B715B3}" srcOrd="0" destOrd="0" presId="urn:microsoft.com/office/officeart/2005/8/layout/bProcess2"/>
    <dgm:cxn modelId="{1221BAF6-0864-47DF-99E7-DA42A6A2ACF0}" srcId="{4D873529-522B-4CC0-A635-B4751EB594B3}" destId="{A731CC01-BE92-4C27-AC1B-6BFF705B80FE}" srcOrd="3" destOrd="0" parTransId="{43798642-CAD2-4E6B-A982-C080FB6B1732}" sibTransId="{2B751E8E-67D9-44C5-AD23-9EC71A7EC1B8}"/>
    <dgm:cxn modelId="{6A61E14F-3FD3-443C-9F86-2EAD133FD180}" type="presOf" srcId="{57B5B219-402F-4348-AC21-BB7331C9CD6F}" destId="{D9D63A39-6030-40B8-A0DA-61F5E07CC96C}" srcOrd="0" destOrd="0" presId="urn:microsoft.com/office/officeart/2005/8/layout/bProcess2"/>
    <dgm:cxn modelId="{517F3AD6-C847-445E-BB1A-8AC13421BF3F}" type="presOf" srcId="{0BFB59AF-B1A9-4DDD-BE4F-57ABAFE5EC73}" destId="{92DDB02F-1A4E-41A2-96CC-B1225B8856F9}" srcOrd="0" destOrd="0" presId="urn:microsoft.com/office/officeart/2005/8/layout/bProcess2"/>
    <dgm:cxn modelId="{9E7ED5D9-3BE1-46A4-8896-F03ADB63D9AD}" type="presOf" srcId="{13F1390D-DE5A-4255-87BF-CF38A6F5B342}" destId="{647F9E10-9180-4125-82D3-23FBFFFCA4F0}" srcOrd="0" destOrd="0" presId="urn:microsoft.com/office/officeart/2005/8/layout/bProcess2"/>
    <dgm:cxn modelId="{FF50B1B0-B204-46BF-9A38-6CC8AC2F67F0}" type="presOf" srcId="{A4211D73-E69B-4712-8D60-07B2D2326FE0}" destId="{EE755A94-DA25-4442-BC97-6EE7A3EAA8E1}" srcOrd="0" destOrd="0" presId="urn:microsoft.com/office/officeart/2005/8/layout/bProcess2"/>
    <dgm:cxn modelId="{FC14E116-E160-4EEC-83DC-A9E1FFA20B84}" srcId="{4D873529-522B-4CC0-A635-B4751EB594B3}" destId="{0DB185CD-C0CA-4221-8A87-FF4ED73732AA}" srcOrd="9" destOrd="0" parTransId="{A3A7AF70-9339-4408-80C5-71365D3BCAF2}" sibTransId="{57B5B219-402F-4348-AC21-BB7331C9CD6F}"/>
    <dgm:cxn modelId="{C5A7BCCC-5004-4782-AB3D-262E2D1A5EDD}" type="presOf" srcId="{58C0FBD7-FA5F-41C2-9E6C-2224C65E2BA3}" destId="{D4073FB9-4DD1-41CC-B724-FAF4B411B1AB}" srcOrd="0" destOrd="0" presId="urn:microsoft.com/office/officeart/2005/8/layout/bProcess2"/>
    <dgm:cxn modelId="{6F33A2CB-25E3-4477-8223-4D61AB2716E6}" type="presOf" srcId="{58797FA8-9A01-4AAF-BE8A-A23AD29617A2}" destId="{FF35F2EC-72CA-4117-9788-E71A014D5419}" srcOrd="0" destOrd="0" presId="urn:microsoft.com/office/officeart/2005/8/layout/bProcess2"/>
    <dgm:cxn modelId="{0787FA21-8B02-4F12-B64F-FDE12C781E04}" type="presOf" srcId="{2B751E8E-67D9-44C5-AD23-9EC71A7EC1B8}" destId="{63FA095B-5231-4E92-9062-D9B7F347E179}" srcOrd="0" destOrd="0" presId="urn:microsoft.com/office/officeart/2005/8/layout/bProcess2"/>
    <dgm:cxn modelId="{E2D697B8-C7D1-4D41-86F5-2832C4F3D384}" srcId="{4D873529-522B-4CC0-A635-B4751EB594B3}" destId="{585D0007-5196-4042-8881-84F5C609F2E8}" srcOrd="10" destOrd="0" parTransId="{3AEC7C3F-082F-46BA-81FE-5EE1454535C1}" sibTransId="{7463FAEC-41BA-4C8D-BBBC-7B04A95922EF}"/>
    <dgm:cxn modelId="{7A0EB34A-8786-4D5A-B70C-AA3ED75DC200}" srcId="{4D873529-522B-4CC0-A635-B4751EB594B3}" destId="{8650A694-291D-4855-9705-B476EB261BC4}" srcOrd="8" destOrd="0" parTransId="{3AB18BFF-D498-4D84-9EB1-504883402DB2}" sibTransId="{66A1EC02-4E89-4CBD-A39E-5613041C13A1}"/>
    <dgm:cxn modelId="{E03D829E-2E1C-48EA-BE26-C6493E25D5F1}" type="presParOf" srcId="{3E619704-1D74-476A-BCE8-6C86623D25AB}" destId="{5639C8A3-44C4-4A7D-91D2-AEECE3A9DBED}" srcOrd="0" destOrd="0" presId="urn:microsoft.com/office/officeart/2005/8/layout/bProcess2"/>
    <dgm:cxn modelId="{F2EEC4A7-2985-42A1-8D4B-061D8BD084B4}" type="presParOf" srcId="{3E619704-1D74-476A-BCE8-6C86623D25AB}" destId="{07433E71-678D-461F-A0C5-433D80A2446D}" srcOrd="1" destOrd="0" presId="urn:microsoft.com/office/officeart/2005/8/layout/bProcess2"/>
    <dgm:cxn modelId="{DC649082-131A-4D89-8802-6688E3F893C6}" type="presParOf" srcId="{3E619704-1D74-476A-BCE8-6C86623D25AB}" destId="{29F86BBE-739F-422F-A29A-4D8795EECE5A}" srcOrd="2" destOrd="0" presId="urn:microsoft.com/office/officeart/2005/8/layout/bProcess2"/>
    <dgm:cxn modelId="{5BAFC5C5-48EE-40EA-ABE2-EDE940055C94}" type="presParOf" srcId="{29F86BBE-739F-422F-A29A-4D8795EECE5A}" destId="{02761E5A-9079-47E0-BA2C-8B66C5C43331}" srcOrd="0" destOrd="0" presId="urn:microsoft.com/office/officeart/2005/8/layout/bProcess2"/>
    <dgm:cxn modelId="{91140AE6-167E-4B99-8E03-6022591700B3}" type="presParOf" srcId="{29F86BBE-739F-422F-A29A-4D8795EECE5A}" destId="{B92049FE-BC1A-4941-8CCB-FE0480827DF3}" srcOrd="1" destOrd="0" presId="urn:microsoft.com/office/officeart/2005/8/layout/bProcess2"/>
    <dgm:cxn modelId="{838710D6-66A3-4C8C-B2E9-8BBDDA646AC3}" type="presParOf" srcId="{3E619704-1D74-476A-BCE8-6C86623D25AB}" destId="{472D4828-9235-483D-A101-E50EF30EF38F}" srcOrd="3" destOrd="0" presId="urn:microsoft.com/office/officeart/2005/8/layout/bProcess2"/>
    <dgm:cxn modelId="{3CAC59AE-050E-4E3A-84F3-2747491A4EEA}" type="presParOf" srcId="{3E619704-1D74-476A-BCE8-6C86623D25AB}" destId="{DB0F2876-5946-4135-B883-0E132DE3BB81}" srcOrd="4" destOrd="0" presId="urn:microsoft.com/office/officeart/2005/8/layout/bProcess2"/>
    <dgm:cxn modelId="{EA660751-834A-4BAE-A24F-CFB5DD06FB96}" type="presParOf" srcId="{DB0F2876-5946-4135-B883-0E132DE3BB81}" destId="{D1058ADA-70CF-452A-8315-3992DE223993}" srcOrd="0" destOrd="0" presId="urn:microsoft.com/office/officeart/2005/8/layout/bProcess2"/>
    <dgm:cxn modelId="{9DF6B831-89DF-4F80-A0D2-4B259A13590C}" type="presParOf" srcId="{DB0F2876-5946-4135-B883-0E132DE3BB81}" destId="{E1F3025B-FE86-45DA-B78E-452F3B7BCB99}" srcOrd="1" destOrd="0" presId="urn:microsoft.com/office/officeart/2005/8/layout/bProcess2"/>
    <dgm:cxn modelId="{CC292314-88A7-4AEB-832E-A189AA904537}" type="presParOf" srcId="{3E619704-1D74-476A-BCE8-6C86623D25AB}" destId="{532D1EF3-D619-46C8-89BF-AA6426599C19}" srcOrd="5" destOrd="0" presId="urn:microsoft.com/office/officeart/2005/8/layout/bProcess2"/>
    <dgm:cxn modelId="{9BF852F6-5AB2-4449-8729-711F133BC307}" type="presParOf" srcId="{3E619704-1D74-476A-BCE8-6C86623D25AB}" destId="{D61A389F-EBD3-46FC-9CDC-605FA9E0DC8E}" srcOrd="6" destOrd="0" presId="urn:microsoft.com/office/officeart/2005/8/layout/bProcess2"/>
    <dgm:cxn modelId="{BBE543D8-C302-4660-8D15-46F3FFF30FF1}" type="presParOf" srcId="{D61A389F-EBD3-46FC-9CDC-605FA9E0DC8E}" destId="{15FDB968-D244-4E6A-ACE1-70D9A50820CA}" srcOrd="0" destOrd="0" presId="urn:microsoft.com/office/officeart/2005/8/layout/bProcess2"/>
    <dgm:cxn modelId="{73EE851B-F2EB-4069-BCE0-9AD2D23B59E1}" type="presParOf" srcId="{D61A389F-EBD3-46FC-9CDC-605FA9E0DC8E}" destId="{575C4A12-44F0-46C7-B264-F6FB6C600B7C}" srcOrd="1" destOrd="0" presId="urn:microsoft.com/office/officeart/2005/8/layout/bProcess2"/>
    <dgm:cxn modelId="{0E31C9D4-7C71-47A3-9EC3-27B5DBE5A020}" type="presParOf" srcId="{3E619704-1D74-476A-BCE8-6C86623D25AB}" destId="{63FA095B-5231-4E92-9062-D9B7F347E179}" srcOrd="7" destOrd="0" presId="urn:microsoft.com/office/officeart/2005/8/layout/bProcess2"/>
    <dgm:cxn modelId="{622B0162-0EED-4F3C-A020-5EDF62EC66C4}" type="presParOf" srcId="{3E619704-1D74-476A-BCE8-6C86623D25AB}" destId="{68AB005D-BB08-4685-9C1A-1A5D3D87759E}" srcOrd="8" destOrd="0" presId="urn:microsoft.com/office/officeart/2005/8/layout/bProcess2"/>
    <dgm:cxn modelId="{2D9F2AEA-CC09-4B92-A47B-0C6A450272E7}" type="presParOf" srcId="{68AB005D-BB08-4685-9C1A-1A5D3D87759E}" destId="{9F251E0E-573F-4732-AEAC-C379A5A53401}" srcOrd="0" destOrd="0" presId="urn:microsoft.com/office/officeart/2005/8/layout/bProcess2"/>
    <dgm:cxn modelId="{DB0236FE-E9AE-44BD-AD3B-886E7D01AD27}" type="presParOf" srcId="{68AB005D-BB08-4685-9C1A-1A5D3D87759E}" destId="{647F9E10-9180-4125-82D3-23FBFFFCA4F0}" srcOrd="1" destOrd="0" presId="urn:microsoft.com/office/officeart/2005/8/layout/bProcess2"/>
    <dgm:cxn modelId="{FBA6B05B-15A0-489F-B0EE-439036E10A95}" type="presParOf" srcId="{3E619704-1D74-476A-BCE8-6C86623D25AB}" destId="{D4073FB9-4DD1-41CC-B724-FAF4B411B1AB}" srcOrd="9" destOrd="0" presId="urn:microsoft.com/office/officeart/2005/8/layout/bProcess2"/>
    <dgm:cxn modelId="{B9221989-3031-42B5-9056-63E32462F733}" type="presParOf" srcId="{3E619704-1D74-476A-BCE8-6C86623D25AB}" destId="{69E3C89A-0D49-41EF-80F4-2FA0B82E80C6}" srcOrd="10" destOrd="0" presId="urn:microsoft.com/office/officeart/2005/8/layout/bProcess2"/>
    <dgm:cxn modelId="{BEDD07B9-C37E-42CB-ACC4-2BDFDF145B2F}" type="presParOf" srcId="{69E3C89A-0D49-41EF-80F4-2FA0B82E80C6}" destId="{19F7FBF1-DBB0-48FF-BD39-6BEE91A3B525}" srcOrd="0" destOrd="0" presId="urn:microsoft.com/office/officeart/2005/8/layout/bProcess2"/>
    <dgm:cxn modelId="{7B79BAE2-A813-4F38-80BE-BE16BC9A24FF}" type="presParOf" srcId="{69E3C89A-0D49-41EF-80F4-2FA0B82E80C6}" destId="{C10DEEE6-5539-4F3A-B0DC-BF76E4CC4639}" srcOrd="1" destOrd="0" presId="urn:microsoft.com/office/officeart/2005/8/layout/bProcess2"/>
    <dgm:cxn modelId="{5AB45EE5-7CF9-49BB-B5A7-04D2284BEEA1}" type="presParOf" srcId="{3E619704-1D74-476A-BCE8-6C86623D25AB}" destId="{B0E074B6-B8F7-46D1-8C96-AA8B41311339}" srcOrd="11" destOrd="0" presId="urn:microsoft.com/office/officeart/2005/8/layout/bProcess2"/>
    <dgm:cxn modelId="{5595ADA9-C548-4543-BE8E-5438D356D2FA}" type="presParOf" srcId="{3E619704-1D74-476A-BCE8-6C86623D25AB}" destId="{403BA22F-3752-4FF8-BF23-58C16050BAA3}" srcOrd="12" destOrd="0" presId="urn:microsoft.com/office/officeart/2005/8/layout/bProcess2"/>
    <dgm:cxn modelId="{DEA94ECB-1609-41A5-9571-2C9D096BBA74}" type="presParOf" srcId="{403BA22F-3752-4FF8-BF23-58C16050BAA3}" destId="{213F897F-3896-45EB-B71E-64C3F13F7AEB}" srcOrd="0" destOrd="0" presId="urn:microsoft.com/office/officeart/2005/8/layout/bProcess2"/>
    <dgm:cxn modelId="{CF2AA67D-2F78-4F90-BF04-6F2FB2676773}" type="presParOf" srcId="{403BA22F-3752-4FF8-BF23-58C16050BAA3}" destId="{92DDB02F-1A4E-41A2-96CC-B1225B8856F9}" srcOrd="1" destOrd="0" presId="urn:microsoft.com/office/officeart/2005/8/layout/bProcess2"/>
    <dgm:cxn modelId="{B69B97D3-2A08-4A38-A34C-FFA80DB1E650}" type="presParOf" srcId="{3E619704-1D74-476A-BCE8-6C86623D25AB}" destId="{DDCFE416-4139-4F1E-95C2-55C90A734BD8}" srcOrd="13" destOrd="0" presId="urn:microsoft.com/office/officeart/2005/8/layout/bProcess2"/>
    <dgm:cxn modelId="{F778D43D-30A1-4CF9-A5B9-06AA3CAA1D1D}" type="presParOf" srcId="{3E619704-1D74-476A-BCE8-6C86623D25AB}" destId="{1FEBE373-A1C2-460A-828A-52D052FF20C5}" srcOrd="14" destOrd="0" presId="urn:microsoft.com/office/officeart/2005/8/layout/bProcess2"/>
    <dgm:cxn modelId="{4B3A02E0-E4A0-499A-93FA-9296C0468183}" type="presParOf" srcId="{1FEBE373-A1C2-460A-828A-52D052FF20C5}" destId="{FCA885C7-71B2-4139-8E15-1DCCD762208A}" srcOrd="0" destOrd="0" presId="urn:microsoft.com/office/officeart/2005/8/layout/bProcess2"/>
    <dgm:cxn modelId="{8CAE6BDD-5EC5-4CC7-8FE9-6D072348B9E7}" type="presParOf" srcId="{1FEBE373-A1C2-460A-828A-52D052FF20C5}" destId="{EE755A94-DA25-4442-BC97-6EE7A3EAA8E1}" srcOrd="1" destOrd="0" presId="urn:microsoft.com/office/officeart/2005/8/layout/bProcess2"/>
    <dgm:cxn modelId="{317E1FFF-2750-40E7-9741-337D1FD1488B}" type="presParOf" srcId="{3E619704-1D74-476A-BCE8-6C86623D25AB}" destId="{4E22D374-ABE1-4EB5-9EAC-45253FBDBE5F}" srcOrd="15" destOrd="0" presId="urn:microsoft.com/office/officeart/2005/8/layout/bProcess2"/>
    <dgm:cxn modelId="{14E6E566-0A22-41CF-8F7E-01524A00E8A9}" type="presParOf" srcId="{3E619704-1D74-476A-BCE8-6C86623D25AB}" destId="{3C044016-1398-4CB2-8A95-B526E36B3B17}" srcOrd="16" destOrd="0" presId="urn:microsoft.com/office/officeart/2005/8/layout/bProcess2"/>
    <dgm:cxn modelId="{3C28D90A-1385-48A0-A6DC-101A342093DB}" type="presParOf" srcId="{3C044016-1398-4CB2-8A95-B526E36B3B17}" destId="{E909CAEB-A8AF-4BEB-97C2-E74BD2B0427C}" srcOrd="0" destOrd="0" presId="urn:microsoft.com/office/officeart/2005/8/layout/bProcess2"/>
    <dgm:cxn modelId="{CC68C465-1209-4848-8E95-71D5F59BE373}" type="presParOf" srcId="{3C044016-1398-4CB2-8A95-B526E36B3B17}" destId="{D066EE02-CE9D-41B5-94E3-E3F2B6089325}" srcOrd="1" destOrd="0" presId="urn:microsoft.com/office/officeart/2005/8/layout/bProcess2"/>
    <dgm:cxn modelId="{69620EB3-AA5B-4CD6-BDAE-F63CBAB18B8A}" type="presParOf" srcId="{3E619704-1D74-476A-BCE8-6C86623D25AB}" destId="{4B7DFBDB-5DC0-4D90-A7D3-76D0E947F5BB}" srcOrd="17" destOrd="0" presId="urn:microsoft.com/office/officeart/2005/8/layout/bProcess2"/>
    <dgm:cxn modelId="{F8DB006A-2614-459B-8604-51CF2E558E12}" type="presParOf" srcId="{3E619704-1D74-476A-BCE8-6C86623D25AB}" destId="{F00CC87A-0D66-4792-9F7F-733C0B6B047D}" srcOrd="18" destOrd="0" presId="urn:microsoft.com/office/officeart/2005/8/layout/bProcess2"/>
    <dgm:cxn modelId="{910FC109-D4DF-4503-BA2B-2009CFE2D128}" type="presParOf" srcId="{F00CC87A-0D66-4792-9F7F-733C0B6B047D}" destId="{FBCD279D-7333-4384-9EDD-F8B0134AE1DF}" srcOrd="0" destOrd="0" presId="urn:microsoft.com/office/officeart/2005/8/layout/bProcess2"/>
    <dgm:cxn modelId="{7079305E-0B38-42F8-AB82-EE7A27782E12}" type="presParOf" srcId="{F00CC87A-0D66-4792-9F7F-733C0B6B047D}" destId="{5ADDBD7C-33C2-4046-9D1D-94FE8A08650F}" srcOrd="1" destOrd="0" presId="urn:microsoft.com/office/officeart/2005/8/layout/bProcess2"/>
    <dgm:cxn modelId="{B03E7687-FA39-473C-9484-5FFABD542A4C}" type="presParOf" srcId="{3E619704-1D74-476A-BCE8-6C86623D25AB}" destId="{D9D63A39-6030-40B8-A0DA-61F5E07CC96C}" srcOrd="19" destOrd="0" presId="urn:microsoft.com/office/officeart/2005/8/layout/bProcess2"/>
    <dgm:cxn modelId="{CD8CC874-7A8D-4204-82D4-4300709558D2}" type="presParOf" srcId="{3E619704-1D74-476A-BCE8-6C86623D25AB}" destId="{F87A0AC4-CED5-498D-8FEA-B138F69860D9}" srcOrd="20" destOrd="0" presId="urn:microsoft.com/office/officeart/2005/8/layout/bProcess2"/>
    <dgm:cxn modelId="{0C478580-4793-46EA-A57D-509ACCF11B66}" type="presParOf" srcId="{F87A0AC4-CED5-498D-8FEA-B138F69860D9}" destId="{301735E3-FD0E-4E68-A3DE-F99DF108EA5E}" srcOrd="0" destOrd="0" presId="urn:microsoft.com/office/officeart/2005/8/layout/bProcess2"/>
    <dgm:cxn modelId="{DF50C0A0-2C4B-4668-B49E-5E0EBFCC73EF}" type="presParOf" srcId="{F87A0AC4-CED5-498D-8FEA-B138F69860D9}" destId="{1B293BEE-D21D-45D6-8B4B-F4C5CAACD555}" srcOrd="1" destOrd="0" presId="urn:microsoft.com/office/officeart/2005/8/layout/bProcess2"/>
    <dgm:cxn modelId="{B00346D9-383D-42BC-9C75-9D2F0D1BB2B5}" type="presParOf" srcId="{3E619704-1D74-476A-BCE8-6C86623D25AB}" destId="{A13519E4-2219-428C-97F8-2944FD4ABE04}" srcOrd="21" destOrd="0" presId="urn:microsoft.com/office/officeart/2005/8/layout/bProcess2"/>
    <dgm:cxn modelId="{F63E942B-027E-4A18-8756-D43E7F1093FC}" type="presParOf" srcId="{3E619704-1D74-476A-BCE8-6C86623D25AB}" destId="{3608ED4D-7CE7-49F1-8EB8-E4A6B8F10E02}" srcOrd="22" destOrd="0" presId="urn:microsoft.com/office/officeart/2005/8/layout/bProcess2"/>
    <dgm:cxn modelId="{A9A6A4F0-0356-4832-B3E0-AFCCC9A3A720}" type="presParOf" srcId="{3608ED4D-7CE7-49F1-8EB8-E4A6B8F10E02}" destId="{19FFDB38-722D-4D93-BFE6-B3E1BDAA54D4}" srcOrd="0" destOrd="0" presId="urn:microsoft.com/office/officeart/2005/8/layout/bProcess2"/>
    <dgm:cxn modelId="{ABC8A48E-DE6E-4758-8105-DC940A5C1962}" type="presParOf" srcId="{3608ED4D-7CE7-49F1-8EB8-E4A6B8F10E02}" destId="{E307F195-A501-4016-9AF5-1993C7B715B3}" srcOrd="1" destOrd="0" presId="urn:microsoft.com/office/officeart/2005/8/layout/bProcess2"/>
    <dgm:cxn modelId="{4B99F37C-BADD-4935-AE77-07314955E44C}" type="presParOf" srcId="{3E619704-1D74-476A-BCE8-6C86623D25AB}" destId="{BDE05FB0-C5CE-4576-A068-B2D5EC8E2B74}" srcOrd="23" destOrd="0" presId="urn:microsoft.com/office/officeart/2005/8/layout/bProcess2"/>
    <dgm:cxn modelId="{363AD6F1-72BE-47D0-8600-265D8EB45F50}" type="presParOf" srcId="{3E619704-1D74-476A-BCE8-6C86623D25AB}" destId="{FF35F2EC-72CA-4117-9788-E71A014D5419}" srcOrd="2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873529-522B-4CC0-A635-B4751EB594B3}" type="doc">
      <dgm:prSet loTypeId="urn:microsoft.com/office/officeart/2005/8/layout/bProcess2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3B3A24F-75F0-449B-A2F5-F62901FFF043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Alkanes</a:t>
          </a:r>
          <a:endParaRPr lang="en-GB" sz="1600" b="1" dirty="0">
            <a:solidFill>
              <a:schemeClr val="bg1"/>
            </a:solidFill>
          </a:endParaRPr>
        </a:p>
      </dgm:t>
    </dgm:pt>
    <dgm:pt modelId="{15D4DF3A-16D8-402C-A955-51138A4E667D}" type="parTrans" cxnId="{D6D4EB6A-B359-469A-AE8E-5FAAC1BFB14C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1705D001-2522-4BBA-96B9-F1F583D5379F}" type="sibTrans" cxnId="{D6D4EB6A-B359-469A-AE8E-5FAAC1BFB14C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68207652-EB31-428E-93AA-3C15A4FBA189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Alcohols</a:t>
          </a:r>
          <a:endParaRPr lang="en-GB" sz="1600" b="1" dirty="0">
            <a:solidFill>
              <a:schemeClr val="bg1"/>
            </a:solidFill>
          </a:endParaRPr>
        </a:p>
      </dgm:t>
    </dgm:pt>
    <dgm:pt modelId="{02655531-2036-4ABA-A26E-A6B11D45D08E}" type="parTrans" cxnId="{1DEE8534-A0E1-428B-9D04-08956B66F66E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4A2823A0-76A3-4153-8C80-E2CAF6577BDC}" type="sibTrans" cxnId="{1DEE8534-A0E1-428B-9D04-08956B66F66E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147654A4-40EC-4351-A82C-BEF1DE7F0820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Carboxylic Acids</a:t>
          </a:r>
          <a:endParaRPr lang="en-GB" sz="1600" b="1" dirty="0">
            <a:solidFill>
              <a:schemeClr val="bg1"/>
            </a:solidFill>
          </a:endParaRPr>
        </a:p>
      </dgm:t>
    </dgm:pt>
    <dgm:pt modelId="{A3EAAA69-118D-4224-A777-1CFDD81AFFB5}" type="parTrans" cxnId="{782147BB-9529-4CAF-A00C-3D30FE193D0C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C8294B4B-8E82-4B44-A3D6-475FFA3C31A2}" type="sibTrans" cxnId="{782147BB-9529-4CAF-A00C-3D30FE193D0C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A731CC01-BE92-4C27-AC1B-6BFF705B80FE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Energy Changes</a:t>
          </a:r>
          <a:endParaRPr lang="en-GB" sz="1600" b="1" dirty="0">
            <a:solidFill>
              <a:schemeClr val="bg1"/>
            </a:solidFill>
          </a:endParaRPr>
        </a:p>
      </dgm:t>
    </dgm:pt>
    <dgm:pt modelId="{43798642-CAD2-4E6B-A982-C080FB6B1732}" type="parTrans" cxnId="{1221BAF6-0864-47DF-99E7-DA42A6A2ACF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2B751E8E-67D9-44C5-AD23-9EC71A7EC1B8}" type="sibTrans" cxnId="{1221BAF6-0864-47DF-99E7-DA42A6A2ACF0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13F1390D-DE5A-4255-87BF-CF38A6F5B342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Fats and Oils</a:t>
          </a:r>
          <a:endParaRPr lang="en-GB" sz="1600" b="1" dirty="0">
            <a:solidFill>
              <a:schemeClr val="bg1"/>
            </a:solidFill>
          </a:endParaRPr>
        </a:p>
      </dgm:t>
    </dgm:pt>
    <dgm:pt modelId="{B950A00E-668B-43CD-B216-5961CCB959AD}" type="parTrans" cxnId="{72A08969-1927-49EF-A630-D1059768564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58C0FBD7-FA5F-41C2-9E6C-2224C65E2BA3}" type="sibTrans" cxnId="{72A08969-1927-49EF-A630-D1059768564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9EB1AAE2-2BE8-4F94-AE45-DD4C1E6ED27B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Esters</a:t>
          </a:r>
          <a:endParaRPr lang="en-GB" sz="1600" b="1" dirty="0">
            <a:solidFill>
              <a:schemeClr val="bg1"/>
            </a:solidFill>
          </a:endParaRPr>
        </a:p>
      </dgm:t>
    </dgm:pt>
    <dgm:pt modelId="{BB21A63F-A325-4FED-84AC-2B28A088D2A5}" type="parTrans" cxnId="{B64A5FDA-3645-4C54-A14C-5D09FF76595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52F3E7C-C82B-4072-9C58-E9B21DFF10A8}" type="sibTrans" cxnId="{B64A5FDA-3645-4C54-A14C-5D09FF76595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0BFB59AF-B1A9-4DDD-BE4F-57ABAFE5EC73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Equilibrium</a:t>
          </a:r>
          <a:endParaRPr lang="en-GB" sz="1600" b="1" dirty="0">
            <a:solidFill>
              <a:schemeClr val="bg1"/>
            </a:solidFill>
          </a:endParaRPr>
        </a:p>
      </dgm:t>
    </dgm:pt>
    <dgm:pt modelId="{D035B334-934B-404A-B80D-93DBEFD91F71}" type="parTrans" cxnId="{1FC220DD-E486-45F2-8BED-FF1628EB67FB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EBD982F2-65A1-4655-A933-210433389F61}" type="sibTrans" cxnId="{1FC220DD-E486-45F2-8BED-FF1628EB67FB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A4211D73-E69B-4712-8D60-07B2D2326FE0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Chromotography</a:t>
          </a:r>
          <a:endParaRPr lang="en-GB" sz="1600" b="1" dirty="0">
            <a:solidFill>
              <a:schemeClr val="bg1"/>
            </a:solidFill>
          </a:endParaRPr>
        </a:p>
      </dgm:t>
    </dgm:pt>
    <dgm:pt modelId="{E11627AB-46D7-4D8C-AD85-B9E965FA84AB}" type="parTrans" cxnId="{7ACF1B68-D57A-47DD-A0DC-24885F4A30AA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FB15532-74AC-4853-89EC-743FA64BDE27}" type="sibTrans" cxnId="{7ACF1B68-D57A-47DD-A0DC-24885F4A30AA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58797FA8-9A01-4AAF-BE8A-A23AD29617A2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Atom Economy</a:t>
          </a:r>
          <a:endParaRPr lang="en-GB" sz="1600" b="1" dirty="0">
            <a:solidFill>
              <a:schemeClr val="bg1"/>
            </a:solidFill>
          </a:endParaRPr>
        </a:p>
      </dgm:t>
    </dgm:pt>
    <dgm:pt modelId="{F9618130-3C04-4FB4-8F0A-3DDEB88B9E94}" type="parTrans" cxnId="{A39A871D-533F-43AB-83B3-EA933CB82F7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C961D818-8296-47CC-81B9-3C9776B4B1D0}" type="sibTrans" cxnId="{A39A871D-533F-43AB-83B3-EA933CB82F7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8650A694-291D-4855-9705-B476EB261BC4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Gas Chromotography</a:t>
          </a:r>
          <a:endParaRPr lang="en-GB" sz="1600" b="1" dirty="0">
            <a:solidFill>
              <a:schemeClr val="bg1"/>
            </a:solidFill>
          </a:endParaRPr>
        </a:p>
      </dgm:t>
    </dgm:pt>
    <dgm:pt modelId="{3AB18BFF-D498-4D84-9EB1-504883402DB2}" type="parTrans" cxnId="{7A0EB34A-8786-4D5A-B70C-AA3ED75DC20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66A1EC02-4E89-4CBD-A39E-5613041C13A1}" type="sibTrans" cxnId="{7A0EB34A-8786-4D5A-B70C-AA3ED75DC200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0DB185CD-C0CA-4221-8A87-FF4ED73732AA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Titrations</a:t>
          </a:r>
          <a:endParaRPr lang="en-GB" sz="1600" b="1" dirty="0">
            <a:solidFill>
              <a:schemeClr val="bg1"/>
            </a:solidFill>
          </a:endParaRPr>
        </a:p>
      </dgm:t>
    </dgm:pt>
    <dgm:pt modelId="{A3A7AF70-9339-4408-80C5-71365D3BCAF2}" type="parTrans" cxnId="{FC14E116-E160-4EEC-83DC-A9E1FFA20B84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57B5B219-402F-4348-AC21-BB7331C9CD6F}" type="sibTrans" cxnId="{FC14E116-E160-4EEC-83DC-A9E1FFA20B84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585D0007-5196-4042-8881-84F5C609F2E8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Catalysts</a:t>
          </a:r>
          <a:endParaRPr lang="en-GB" sz="1600" b="1" dirty="0">
            <a:solidFill>
              <a:schemeClr val="bg1"/>
            </a:solidFill>
          </a:endParaRPr>
        </a:p>
      </dgm:t>
    </dgm:pt>
    <dgm:pt modelId="{3AEC7C3F-082F-46BA-81FE-5EE1454535C1}" type="parTrans" cxnId="{E2D697B8-C7D1-4D41-86F5-2832C4F3D384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7463FAEC-41BA-4C8D-BBBC-7B04A95922EF}" type="sibTrans" cxnId="{E2D697B8-C7D1-4D41-86F5-2832C4F3D384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34D78D11-9834-4F3D-BF77-9F5EC1295E15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Green Chemistry</a:t>
          </a:r>
          <a:endParaRPr lang="en-GB" sz="1600" b="1" dirty="0">
            <a:solidFill>
              <a:schemeClr val="bg1"/>
            </a:solidFill>
          </a:endParaRPr>
        </a:p>
      </dgm:t>
    </dgm:pt>
    <dgm:pt modelId="{40D502B5-DA8F-486C-B27E-25BEB7C61B4A}" type="parTrans" cxnId="{B1F2C687-7D42-4782-93CD-F119803D946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7C3D318-89CA-4D72-89AC-497C2A16CF22}" type="sibTrans" cxnId="{B1F2C687-7D42-4782-93CD-F119803D946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3E619704-1D74-476A-BCE8-6C86623D25AB}" type="pres">
      <dgm:prSet presAssocID="{4D873529-522B-4CC0-A635-B4751EB594B3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5639C8A3-44C4-4A7D-91D2-AEECE3A9DBED}" type="pres">
      <dgm:prSet presAssocID="{A3B3A24F-75F0-449B-A2F5-F62901FFF043}" presName="firstNode" presStyleLbl="node1" presStyleIdx="0" presStyleCnt="13" custLinFactNeighborX="-2082" custLinFactNeighborY="-1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433E71-678D-461F-A0C5-433D80A2446D}" type="pres">
      <dgm:prSet presAssocID="{1705D001-2522-4BBA-96B9-F1F583D5379F}" presName="sibTrans" presStyleLbl="sibTrans2D1" presStyleIdx="0" presStyleCnt="12"/>
      <dgm:spPr/>
      <dgm:t>
        <a:bodyPr/>
        <a:lstStyle/>
        <a:p>
          <a:endParaRPr lang="en-GB"/>
        </a:p>
      </dgm:t>
    </dgm:pt>
    <dgm:pt modelId="{29F86BBE-739F-422F-A29A-4D8795EECE5A}" type="pres">
      <dgm:prSet presAssocID="{68207652-EB31-428E-93AA-3C15A4FBA189}" presName="middleNode" presStyleCnt="0"/>
      <dgm:spPr/>
    </dgm:pt>
    <dgm:pt modelId="{02761E5A-9079-47E0-BA2C-8B66C5C43331}" type="pres">
      <dgm:prSet presAssocID="{68207652-EB31-428E-93AA-3C15A4FBA189}" presName="padding" presStyleLbl="node1" presStyleIdx="0" presStyleCnt="13"/>
      <dgm:spPr/>
    </dgm:pt>
    <dgm:pt modelId="{B92049FE-BC1A-4941-8CCB-FE0480827DF3}" type="pres">
      <dgm:prSet presAssocID="{68207652-EB31-428E-93AA-3C15A4FBA189}" presName="shape" presStyleLbl="node1" presStyleIdx="1" presStyleCnt="13" custScaleX="153358" custScaleY="1616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2D4828-9235-483D-A101-E50EF30EF38F}" type="pres">
      <dgm:prSet presAssocID="{4A2823A0-76A3-4153-8C80-E2CAF6577BDC}" presName="sibTrans" presStyleLbl="sibTrans2D1" presStyleIdx="1" presStyleCnt="12"/>
      <dgm:spPr/>
      <dgm:t>
        <a:bodyPr/>
        <a:lstStyle/>
        <a:p>
          <a:endParaRPr lang="en-GB"/>
        </a:p>
      </dgm:t>
    </dgm:pt>
    <dgm:pt modelId="{DB0F2876-5946-4135-B883-0E132DE3BB81}" type="pres">
      <dgm:prSet presAssocID="{147654A4-40EC-4351-A82C-BEF1DE7F0820}" presName="middleNode" presStyleCnt="0"/>
      <dgm:spPr/>
    </dgm:pt>
    <dgm:pt modelId="{D1058ADA-70CF-452A-8315-3992DE223993}" type="pres">
      <dgm:prSet presAssocID="{147654A4-40EC-4351-A82C-BEF1DE7F0820}" presName="padding" presStyleLbl="node1" presStyleIdx="1" presStyleCnt="13"/>
      <dgm:spPr/>
    </dgm:pt>
    <dgm:pt modelId="{E1F3025B-FE86-45DA-B78E-452F3B7BCB99}" type="pres">
      <dgm:prSet presAssocID="{147654A4-40EC-4351-A82C-BEF1DE7F0820}" presName="shape" presStyleLbl="node1" presStyleIdx="2" presStyleCnt="13" custScaleX="153358" custScaleY="1449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2D1EF3-D619-46C8-89BF-AA6426599C19}" type="pres">
      <dgm:prSet presAssocID="{C8294B4B-8E82-4B44-A3D6-475FFA3C31A2}" presName="sibTrans" presStyleLbl="sibTrans2D1" presStyleIdx="2" presStyleCnt="12"/>
      <dgm:spPr/>
      <dgm:t>
        <a:bodyPr/>
        <a:lstStyle/>
        <a:p>
          <a:endParaRPr lang="en-GB"/>
        </a:p>
      </dgm:t>
    </dgm:pt>
    <dgm:pt modelId="{D61A389F-EBD3-46FC-9CDC-605FA9E0DC8E}" type="pres">
      <dgm:prSet presAssocID="{A731CC01-BE92-4C27-AC1B-6BFF705B80FE}" presName="middleNode" presStyleCnt="0"/>
      <dgm:spPr/>
    </dgm:pt>
    <dgm:pt modelId="{15FDB968-D244-4E6A-ACE1-70D9A50820CA}" type="pres">
      <dgm:prSet presAssocID="{A731CC01-BE92-4C27-AC1B-6BFF705B80FE}" presName="padding" presStyleLbl="node1" presStyleIdx="2" presStyleCnt="13"/>
      <dgm:spPr/>
    </dgm:pt>
    <dgm:pt modelId="{575C4A12-44F0-46C7-B264-F6FB6C600B7C}" type="pres">
      <dgm:prSet presAssocID="{A731CC01-BE92-4C27-AC1B-6BFF705B80FE}" presName="shape" presStyleLbl="node1" presStyleIdx="3" presStyleCnt="13" custScaleX="153233" custScaleY="1503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FA095B-5231-4E92-9062-D9B7F347E179}" type="pres">
      <dgm:prSet presAssocID="{2B751E8E-67D9-44C5-AD23-9EC71A7EC1B8}" presName="sibTrans" presStyleLbl="sibTrans2D1" presStyleIdx="3" presStyleCnt="12"/>
      <dgm:spPr/>
      <dgm:t>
        <a:bodyPr/>
        <a:lstStyle/>
        <a:p>
          <a:endParaRPr lang="en-GB"/>
        </a:p>
      </dgm:t>
    </dgm:pt>
    <dgm:pt modelId="{68AB005D-BB08-4685-9C1A-1A5D3D87759E}" type="pres">
      <dgm:prSet presAssocID="{13F1390D-DE5A-4255-87BF-CF38A6F5B342}" presName="middleNode" presStyleCnt="0"/>
      <dgm:spPr/>
    </dgm:pt>
    <dgm:pt modelId="{9F251E0E-573F-4732-AEAC-C379A5A53401}" type="pres">
      <dgm:prSet presAssocID="{13F1390D-DE5A-4255-87BF-CF38A6F5B342}" presName="padding" presStyleLbl="node1" presStyleIdx="3" presStyleCnt="13"/>
      <dgm:spPr/>
    </dgm:pt>
    <dgm:pt modelId="{647F9E10-9180-4125-82D3-23FBFFFCA4F0}" type="pres">
      <dgm:prSet presAssocID="{13F1390D-DE5A-4255-87BF-CF38A6F5B342}" presName="shape" presStyleLbl="node1" presStyleIdx="4" presStyleCnt="13" custScaleX="156181" custScaleY="1488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073FB9-4DD1-41CC-B724-FAF4B411B1AB}" type="pres">
      <dgm:prSet presAssocID="{58C0FBD7-FA5F-41C2-9E6C-2224C65E2BA3}" presName="sibTrans" presStyleLbl="sibTrans2D1" presStyleIdx="4" presStyleCnt="12"/>
      <dgm:spPr/>
      <dgm:t>
        <a:bodyPr/>
        <a:lstStyle/>
        <a:p>
          <a:endParaRPr lang="en-GB"/>
        </a:p>
      </dgm:t>
    </dgm:pt>
    <dgm:pt modelId="{69E3C89A-0D49-41EF-80F4-2FA0B82E80C6}" type="pres">
      <dgm:prSet presAssocID="{9EB1AAE2-2BE8-4F94-AE45-DD4C1E6ED27B}" presName="middleNode" presStyleCnt="0"/>
      <dgm:spPr/>
    </dgm:pt>
    <dgm:pt modelId="{19F7FBF1-DBB0-48FF-BD39-6BEE91A3B525}" type="pres">
      <dgm:prSet presAssocID="{9EB1AAE2-2BE8-4F94-AE45-DD4C1E6ED27B}" presName="padding" presStyleLbl="node1" presStyleIdx="4" presStyleCnt="13"/>
      <dgm:spPr/>
    </dgm:pt>
    <dgm:pt modelId="{C10DEEE6-5539-4F3A-B0DC-BF76E4CC4639}" type="pres">
      <dgm:prSet presAssocID="{9EB1AAE2-2BE8-4F94-AE45-DD4C1E6ED27B}" presName="shape" presStyleLbl="node1" presStyleIdx="5" presStyleCnt="13" custScaleX="170189" custScaleY="1619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E074B6-B8F7-46D1-8C96-AA8B41311339}" type="pres">
      <dgm:prSet presAssocID="{B52F3E7C-C82B-4072-9C58-E9B21DFF10A8}" presName="sibTrans" presStyleLbl="sibTrans2D1" presStyleIdx="5" presStyleCnt="12"/>
      <dgm:spPr/>
      <dgm:t>
        <a:bodyPr/>
        <a:lstStyle/>
        <a:p>
          <a:endParaRPr lang="en-GB"/>
        </a:p>
      </dgm:t>
    </dgm:pt>
    <dgm:pt modelId="{403BA22F-3752-4FF8-BF23-58C16050BAA3}" type="pres">
      <dgm:prSet presAssocID="{0BFB59AF-B1A9-4DDD-BE4F-57ABAFE5EC73}" presName="middleNode" presStyleCnt="0"/>
      <dgm:spPr/>
    </dgm:pt>
    <dgm:pt modelId="{213F897F-3896-45EB-B71E-64C3F13F7AEB}" type="pres">
      <dgm:prSet presAssocID="{0BFB59AF-B1A9-4DDD-BE4F-57ABAFE5EC73}" presName="padding" presStyleLbl="node1" presStyleIdx="5" presStyleCnt="13"/>
      <dgm:spPr/>
    </dgm:pt>
    <dgm:pt modelId="{92DDB02F-1A4E-41A2-96CC-B1225B8856F9}" type="pres">
      <dgm:prSet presAssocID="{0BFB59AF-B1A9-4DDD-BE4F-57ABAFE5EC73}" presName="shape" presStyleLbl="node1" presStyleIdx="6" presStyleCnt="13" custScaleX="215032" custScaleY="1425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CFE416-4139-4F1E-95C2-55C90A734BD8}" type="pres">
      <dgm:prSet presAssocID="{EBD982F2-65A1-4655-A933-210433389F61}" presName="sibTrans" presStyleLbl="sibTrans2D1" presStyleIdx="6" presStyleCnt="12"/>
      <dgm:spPr/>
      <dgm:t>
        <a:bodyPr/>
        <a:lstStyle/>
        <a:p>
          <a:endParaRPr lang="en-GB"/>
        </a:p>
      </dgm:t>
    </dgm:pt>
    <dgm:pt modelId="{1FEBE373-A1C2-460A-828A-52D052FF20C5}" type="pres">
      <dgm:prSet presAssocID="{A4211D73-E69B-4712-8D60-07B2D2326FE0}" presName="middleNode" presStyleCnt="0"/>
      <dgm:spPr/>
    </dgm:pt>
    <dgm:pt modelId="{FCA885C7-71B2-4139-8E15-1DCCD762208A}" type="pres">
      <dgm:prSet presAssocID="{A4211D73-E69B-4712-8D60-07B2D2326FE0}" presName="padding" presStyleLbl="node1" presStyleIdx="6" presStyleCnt="13"/>
      <dgm:spPr/>
    </dgm:pt>
    <dgm:pt modelId="{EE755A94-DA25-4442-BC97-6EE7A3EAA8E1}" type="pres">
      <dgm:prSet presAssocID="{A4211D73-E69B-4712-8D60-07B2D2326FE0}" presName="shape" presStyleLbl="node1" presStyleIdx="7" presStyleCnt="13" custScaleX="251892" custScaleY="1616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22D374-ABE1-4EB5-9EAC-45253FBDBE5F}" type="pres">
      <dgm:prSet presAssocID="{BFB15532-74AC-4853-89EC-743FA64BDE27}" presName="sibTrans" presStyleLbl="sibTrans2D1" presStyleIdx="7" presStyleCnt="12"/>
      <dgm:spPr/>
      <dgm:t>
        <a:bodyPr/>
        <a:lstStyle/>
        <a:p>
          <a:endParaRPr lang="en-GB"/>
        </a:p>
      </dgm:t>
    </dgm:pt>
    <dgm:pt modelId="{3C044016-1398-4CB2-8A95-B526E36B3B17}" type="pres">
      <dgm:prSet presAssocID="{8650A694-291D-4855-9705-B476EB261BC4}" presName="middleNode" presStyleCnt="0"/>
      <dgm:spPr/>
    </dgm:pt>
    <dgm:pt modelId="{E909CAEB-A8AF-4BEB-97C2-E74BD2B0427C}" type="pres">
      <dgm:prSet presAssocID="{8650A694-291D-4855-9705-B476EB261BC4}" presName="padding" presStyleLbl="node1" presStyleIdx="7" presStyleCnt="13"/>
      <dgm:spPr/>
    </dgm:pt>
    <dgm:pt modelId="{D066EE02-CE9D-41B5-94E3-E3F2B6089325}" type="pres">
      <dgm:prSet presAssocID="{8650A694-291D-4855-9705-B476EB261BC4}" presName="shape" presStyleLbl="node1" presStyleIdx="8" presStyleCnt="13" custScaleX="261132" custScaleY="1478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7DFBDB-5DC0-4D90-A7D3-76D0E947F5BB}" type="pres">
      <dgm:prSet presAssocID="{66A1EC02-4E89-4CBD-A39E-5613041C13A1}" presName="sibTrans" presStyleLbl="sibTrans2D1" presStyleIdx="8" presStyleCnt="12"/>
      <dgm:spPr/>
      <dgm:t>
        <a:bodyPr/>
        <a:lstStyle/>
        <a:p>
          <a:endParaRPr lang="en-GB"/>
        </a:p>
      </dgm:t>
    </dgm:pt>
    <dgm:pt modelId="{F00CC87A-0D66-4792-9F7F-733C0B6B047D}" type="pres">
      <dgm:prSet presAssocID="{0DB185CD-C0CA-4221-8A87-FF4ED73732AA}" presName="middleNode" presStyleCnt="0"/>
      <dgm:spPr/>
    </dgm:pt>
    <dgm:pt modelId="{FBCD279D-7333-4384-9EDD-F8B0134AE1DF}" type="pres">
      <dgm:prSet presAssocID="{0DB185CD-C0CA-4221-8A87-FF4ED73732AA}" presName="padding" presStyleLbl="node1" presStyleIdx="8" presStyleCnt="13"/>
      <dgm:spPr/>
    </dgm:pt>
    <dgm:pt modelId="{5ADDBD7C-33C2-4046-9D1D-94FE8A08650F}" type="pres">
      <dgm:prSet presAssocID="{0DB185CD-C0CA-4221-8A87-FF4ED73732AA}" presName="shape" presStyleLbl="node1" presStyleIdx="9" presStyleCnt="13" custScaleX="241060" custScaleY="1340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D63A39-6030-40B8-A0DA-61F5E07CC96C}" type="pres">
      <dgm:prSet presAssocID="{57B5B219-402F-4348-AC21-BB7331C9CD6F}" presName="sibTrans" presStyleLbl="sibTrans2D1" presStyleIdx="9" presStyleCnt="12"/>
      <dgm:spPr/>
      <dgm:t>
        <a:bodyPr/>
        <a:lstStyle/>
        <a:p>
          <a:endParaRPr lang="en-GB"/>
        </a:p>
      </dgm:t>
    </dgm:pt>
    <dgm:pt modelId="{F87A0AC4-CED5-498D-8FEA-B138F69860D9}" type="pres">
      <dgm:prSet presAssocID="{585D0007-5196-4042-8881-84F5C609F2E8}" presName="middleNode" presStyleCnt="0"/>
      <dgm:spPr/>
    </dgm:pt>
    <dgm:pt modelId="{301735E3-FD0E-4E68-A3DE-F99DF108EA5E}" type="pres">
      <dgm:prSet presAssocID="{585D0007-5196-4042-8881-84F5C609F2E8}" presName="padding" presStyleLbl="node1" presStyleIdx="9" presStyleCnt="13"/>
      <dgm:spPr/>
    </dgm:pt>
    <dgm:pt modelId="{1B293BEE-D21D-45D6-8B4B-F4C5CAACD555}" type="pres">
      <dgm:prSet presAssocID="{585D0007-5196-4042-8881-84F5C609F2E8}" presName="shape" presStyleLbl="node1" presStyleIdx="10" presStyleCnt="13" custScaleX="161678" custScaleY="1503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3519E4-2219-428C-97F8-2944FD4ABE04}" type="pres">
      <dgm:prSet presAssocID="{7463FAEC-41BA-4C8D-BBBC-7B04A95922EF}" presName="sibTrans" presStyleLbl="sibTrans2D1" presStyleIdx="10" presStyleCnt="12"/>
      <dgm:spPr/>
      <dgm:t>
        <a:bodyPr/>
        <a:lstStyle/>
        <a:p>
          <a:endParaRPr lang="en-GB"/>
        </a:p>
      </dgm:t>
    </dgm:pt>
    <dgm:pt modelId="{3608ED4D-7CE7-49F1-8EB8-E4A6B8F10E02}" type="pres">
      <dgm:prSet presAssocID="{34D78D11-9834-4F3D-BF77-9F5EC1295E15}" presName="middleNode" presStyleCnt="0"/>
      <dgm:spPr/>
    </dgm:pt>
    <dgm:pt modelId="{19FFDB38-722D-4D93-BFE6-B3E1BDAA54D4}" type="pres">
      <dgm:prSet presAssocID="{34D78D11-9834-4F3D-BF77-9F5EC1295E15}" presName="padding" presStyleLbl="node1" presStyleIdx="10" presStyleCnt="13"/>
      <dgm:spPr/>
    </dgm:pt>
    <dgm:pt modelId="{E307F195-A501-4016-9AF5-1993C7B715B3}" type="pres">
      <dgm:prSet presAssocID="{34D78D11-9834-4F3D-BF77-9F5EC1295E15}" presName="shape" presStyleLbl="node1" presStyleIdx="11" presStyleCnt="13" custScaleX="229462" custScaleY="1486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E05FB0-C5CE-4576-A068-B2D5EC8E2B74}" type="pres">
      <dgm:prSet presAssocID="{B7C3D318-89CA-4D72-89AC-497C2A16CF22}" presName="sibTrans" presStyleLbl="sibTrans2D1" presStyleIdx="11" presStyleCnt="12"/>
      <dgm:spPr/>
      <dgm:t>
        <a:bodyPr/>
        <a:lstStyle/>
        <a:p>
          <a:endParaRPr lang="en-GB"/>
        </a:p>
      </dgm:t>
    </dgm:pt>
    <dgm:pt modelId="{FF35F2EC-72CA-4117-9788-E71A014D5419}" type="pres">
      <dgm:prSet presAssocID="{58797FA8-9A01-4AAF-BE8A-A23AD29617A2}" presName="last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82147BB-9529-4CAF-A00C-3D30FE193D0C}" srcId="{4D873529-522B-4CC0-A635-B4751EB594B3}" destId="{147654A4-40EC-4351-A82C-BEF1DE7F0820}" srcOrd="2" destOrd="0" parTransId="{A3EAAA69-118D-4224-A777-1CFDD81AFFB5}" sibTransId="{C8294B4B-8E82-4B44-A3D6-475FFA3C31A2}"/>
    <dgm:cxn modelId="{264A9564-35CC-428A-87C1-8E875BC69614}" type="presOf" srcId="{EBD982F2-65A1-4655-A933-210433389F61}" destId="{DDCFE416-4139-4F1E-95C2-55C90A734BD8}" srcOrd="0" destOrd="0" presId="urn:microsoft.com/office/officeart/2005/8/layout/bProcess2"/>
    <dgm:cxn modelId="{627664E4-B853-4597-8ADB-1E536DAA585E}" type="presOf" srcId="{4A2823A0-76A3-4153-8C80-E2CAF6577BDC}" destId="{472D4828-9235-483D-A101-E50EF30EF38F}" srcOrd="0" destOrd="0" presId="urn:microsoft.com/office/officeart/2005/8/layout/bProcess2"/>
    <dgm:cxn modelId="{B49AD330-3E29-41E7-83FB-B62E916CE159}" type="presOf" srcId="{0DB185CD-C0CA-4221-8A87-FF4ED73732AA}" destId="{5ADDBD7C-33C2-4046-9D1D-94FE8A08650F}" srcOrd="0" destOrd="0" presId="urn:microsoft.com/office/officeart/2005/8/layout/bProcess2"/>
    <dgm:cxn modelId="{A39A871D-533F-43AB-83B3-EA933CB82F70}" srcId="{4D873529-522B-4CC0-A635-B4751EB594B3}" destId="{58797FA8-9A01-4AAF-BE8A-A23AD29617A2}" srcOrd="12" destOrd="0" parTransId="{F9618130-3C04-4FB4-8F0A-3DDEB88B9E94}" sibTransId="{C961D818-8296-47CC-81B9-3C9776B4B1D0}"/>
    <dgm:cxn modelId="{179DC5DB-0B85-4C97-A997-19EFEB2A8919}" type="presOf" srcId="{13F1390D-DE5A-4255-87BF-CF38A6F5B342}" destId="{647F9E10-9180-4125-82D3-23FBFFFCA4F0}" srcOrd="0" destOrd="0" presId="urn:microsoft.com/office/officeart/2005/8/layout/bProcess2"/>
    <dgm:cxn modelId="{B64A5FDA-3645-4C54-A14C-5D09FF765952}" srcId="{4D873529-522B-4CC0-A635-B4751EB594B3}" destId="{9EB1AAE2-2BE8-4F94-AE45-DD4C1E6ED27B}" srcOrd="5" destOrd="0" parTransId="{BB21A63F-A325-4FED-84AC-2B28A088D2A5}" sibTransId="{B52F3E7C-C82B-4072-9C58-E9B21DFF10A8}"/>
    <dgm:cxn modelId="{5DA605F4-D5BF-4C79-A214-EF61D052CAFE}" type="presOf" srcId="{A731CC01-BE92-4C27-AC1B-6BFF705B80FE}" destId="{575C4A12-44F0-46C7-B264-F6FB6C600B7C}" srcOrd="0" destOrd="0" presId="urn:microsoft.com/office/officeart/2005/8/layout/bProcess2"/>
    <dgm:cxn modelId="{FC6B3123-9A3E-46C0-916A-C6A72D9AE117}" type="presOf" srcId="{B52F3E7C-C82B-4072-9C58-E9B21DFF10A8}" destId="{B0E074B6-B8F7-46D1-8C96-AA8B41311339}" srcOrd="0" destOrd="0" presId="urn:microsoft.com/office/officeart/2005/8/layout/bProcess2"/>
    <dgm:cxn modelId="{D6D4EB6A-B359-469A-AE8E-5FAAC1BFB14C}" srcId="{4D873529-522B-4CC0-A635-B4751EB594B3}" destId="{A3B3A24F-75F0-449B-A2F5-F62901FFF043}" srcOrd="0" destOrd="0" parTransId="{15D4DF3A-16D8-402C-A955-51138A4E667D}" sibTransId="{1705D001-2522-4BBA-96B9-F1F583D5379F}"/>
    <dgm:cxn modelId="{1DEE8534-A0E1-428B-9D04-08956B66F66E}" srcId="{4D873529-522B-4CC0-A635-B4751EB594B3}" destId="{68207652-EB31-428E-93AA-3C15A4FBA189}" srcOrd="1" destOrd="0" parTransId="{02655531-2036-4ABA-A26E-A6B11D45D08E}" sibTransId="{4A2823A0-76A3-4153-8C80-E2CAF6577BDC}"/>
    <dgm:cxn modelId="{C91631B7-5294-4611-AAD5-7CAA216354DA}" type="presOf" srcId="{BFB15532-74AC-4853-89EC-743FA64BDE27}" destId="{4E22D374-ABE1-4EB5-9EAC-45253FBDBE5F}" srcOrd="0" destOrd="0" presId="urn:microsoft.com/office/officeart/2005/8/layout/bProcess2"/>
    <dgm:cxn modelId="{E43C8C99-1A32-4765-A95B-B83948551044}" type="presOf" srcId="{8650A694-291D-4855-9705-B476EB261BC4}" destId="{D066EE02-CE9D-41B5-94E3-E3F2B6089325}" srcOrd="0" destOrd="0" presId="urn:microsoft.com/office/officeart/2005/8/layout/bProcess2"/>
    <dgm:cxn modelId="{7ACF1B68-D57A-47DD-A0DC-24885F4A30AA}" srcId="{4D873529-522B-4CC0-A635-B4751EB594B3}" destId="{A4211D73-E69B-4712-8D60-07B2D2326FE0}" srcOrd="7" destOrd="0" parTransId="{E11627AB-46D7-4D8C-AD85-B9E965FA84AB}" sibTransId="{BFB15532-74AC-4853-89EC-743FA64BDE27}"/>
    <dgm:cxn modelId="{B1F2C687-7D42-4782-93CD-F119803D9462}" srcId="{4D873529-522B-4CC0-A635-B4751EB594B3}" destId="{34D78D11-9834-4F3D-BF77-9F5EC1295E15}" srcOrd="11" destOrd="0" parTransId="{40D502B5-DA8F-486C-B27E-25BEB7C61B4A}" sibTransId="{B7C3D318-89CA-4D72-89AC-497C2A16CF22}"/>
    <dgm:cxn modelId="{69985568-3DC6-4A69-940A-51B5B60C3836}" type="presOf" srcId="{0BFB59AF-B1A9-4DDD-BE4F-57ABAFE5EC73}" destId="{92DDB02F-1A4E-41A2-96CC-B1225B8856F9}" srcOrd="0" destOrd="0" presId="urn:microsoft.com/office/officeart/2005/8/layout/bProcess2"/>
    <dgm:cxn modelId="{72A08969-1927-49EF-A630-D10597685642}" srcId="{4D873529-522B-4CC0-A635-B4751EB594B3}" destId="{13F1390D-DE5A-4255-87BF-CF38A6F5B342}" srcOrd="4" destOrd="0" parTransId="{B950A00E-668B-43CD-B216-5961CCB959AD}" sibTransId="{58C0FBD7-FA5F-41C2-9E6C-2224C65E2BA3}"/>
    <dgm:cxn modelId="{FE65E3C4-5623-4A5B-A70E-517227B0E88D}" type="presOf" srcId="{9EB1AAE2-2BE8-4F94-AE45-DD4C1E6ED27B}" destId="{C10DEEE6-5539-4F3A-B0DC-BF76E4CC4639}" srcOrd="0" destOrd="0" presId="urn:microsoft.com/office/officeart/2005/8/layout/bProcess2"/>
    <dgm:cxn modelId="{D30DF58D-960E-4ACD-B748-B1D929096232}" type="presOf" srcId="{2B751E8E-67D9-44C5-AD23-9EC71A7EC1B8}" destId="{63FA095B-5231-4E92-9062-D9B7F347E179}" srcOrd="0" destOrd="0" presId="urn:microsoft.com/office/officeart/2005/8/layout/bProcess2"/>
    <dgm:cxn modelId="{69C394A7-E41D-4B89-AF18-0CA14451F862}" type="presOf" srcId="{4D873529-522B-4CC0-A635-B4751EB594B3}" destId="{3E619704-1D74-476A-BCE8-6C86623D25AB}" srcOrd="0" destOrd="0" presId="urn:microsoft.com/office/officeart/2005/8/layout/bProcess2"/>
    <dgm:cxn modelId="{004CE412-BEF8-4E78-A5F7-1BC4E15073AA}" type="presOf" srcId="{7463FAEC-41BA-4C8D-BBBC-7B04A95922EF}" destId="{A13519E4-2219-428C-97F8-2944FD4ABE04}" srcOrd="0" destOrd="0" presId="urn:microsoft.com/office/officeart/2005/8/layout/bProcess2"/>
    <dgm:cxn modelId="{E747B49C-4227-4999-B1C2-589AAB10D002}" type="presOf" srcId="{58797FA8-9A01-4AAF-BE8A-A23AD29617A2}" destId="{FF35F2EC-72CA-4117-9788-E71A014D5419}" srcOrd="0" destOrd="0" presId="urn:microsoft.com/office/officeart/2005/8/layout/bProcess2"/>
    <dgm:cxn modelId="{1FC220DD-E486-45F2-8BED-FF1628EB67FB}" srcId="{4D873529-522B-4CC0-A635-B4751EB594B3}" destId="{0BFB59AF-B1A9-4DDD-BE4F-57ABAFE5EC73}" srcOrd="6" destOrd="0" parTransId="{D035B334-934B-404A-B80D-93DBEFD91F71}" sibTransId="{EBD982F2-65A1-4655-A933-210433389F61}"/>
    <dgm:cxn modelId="{82B1638E-D1FB-4C7B-A87E-AAF128AB667B}" type="presOf" srcId="{C8294B4B-8E82-4B44-A3D6-475FFA3C31A2}" destId="{532D1EF3-D619-46C8-89BF-AA6426599C19}" srcOrd="0" destOrd="0" presId="urn:microsoft.com/office/officeart/2005/8/layout/bProcess2"/>
    <dgm:cxn modelId="{2BCE1B1F-6173-4FB2-87D7-75901719D695}" type="presOf" srcId="{58C0FBD7-FA5F-41C2-9E6C-2224C65E2BA3}" destId="{D4073FB9-4DD1-41CC-B724-FAF4B411B1AB}" srcOrd="0" destOrd="0" presId="urn:microsoft.com/office/officeart/2005/8/layout/bProcess2"/>
    <dgm:cxn modelId="{4D910BF1-97B0-46FF-B81A-EF0B737725AE}" type="presOf" srcId="{B7C3D318-89CA-4D72-89AC-497C2A16CF22}" destId="{BDE05FB0-C5CE-4576-A068-B2D5EC8E2B74}" srcOrd="0" destOrd="0" presId="urn:microsoft.com/office/officeart/2005/8/layout/bProcess2"/>
    <dgm:cxn modelId="{9FD567FF-6101-497D-90FB-54BC51D97925}" type="presOf" srcId="{A3B3A24F-75F0-449B-A2F5-F62901FFF043}" destId="{5639C8A3-44C4-4A7D-91D2-AEECE3A9DBED}" srcOrd="0" destOrd="0" presId="urn:microsoft.com/office/officeart/2005/8/layout/bProcess2"/>
    <dgm:cxn modelId="{1221BAF6-0864-47DF-99E7-DA42A6A2ACF0}" srcId="{4D873529-522B-4CC0-A635-B4751EB594B3}" destId="{A731CC01-BE92-4C27-AC1B-6BFF705B80FE}" srcOrd="3" destOrd="0" parTransId="{43798642-CAD2-4E6B-A982-C080FB6B1732}" sibTransId="{2B751E8E-67D9-44C5-AD23-9EC71A7EC1B8}"/>
    <dgm:cxn modelId="{8B8F05E7-364F-4F6A-A3B4-F1A26D04DFE9}" type="presOf" srcId="{57B5B219-402F-4348-AC21-BB7331C9CD6F}" destId="{D9D63A39-6030-40B8-A0DA-61F5E07CC96C}" srcOrd="0" destOrd="0" presId="urn:microsoft.com/office/officeart/2005/8/layout/bProcess2"/>
    <dgm:cxn modelId="{A01E2ACE-0F03-4F4C-AB87-D10492E2B035}" type="presOf" srcId="{68207652-EB31-428E-93AA-3C15A4FBA189}" destId="{B92049FE-BC1A-4941-8CCB-FE0480827DF3}" srcOrd="0" destOrd="0" presId="urn:microsoft.com/office/officeart/2005/8/layout/bProcess2"/>
    <dgm:cxn modelId="{7387ADD8-398A-4D4E-98F5-E15183CF7CB7}" type="presOf" srcId="{A4211D73-E69B-4712-8D60-07B2D2326FE0}" destId="{EE755A94-DA25-4442-BC97-6EE7A3EAA8E1}" srcOrd="0" destOrd="0" presId="urn:microsoft.com/office/officeart/2005/8/layout/bProcess2"/>
    <dgm:cxn modelId="{2E6CE967-6607-43A7-9885-F36C567696ED}" type="presOf" srcId="{34D78D11-9834-4F3D-BF77-9F5EC1295E15}" destId="{E307F195-A501-4016-9AF5-1993C7B715B3}" srcOrd="0" destOrd="0" presId="urn:microsoft.com/office/officeart/2005/8/layout/bProcess2"/>
    <dgm:cxn modelId="{FC14E116-E160-4EEC-83DC-A9E1FFA20B84}" srcId="{4D873529-522B-4CC0-A635-B4751EB594B3}" destId="{0DB185CD-C0CA-4221-8A87-FF4ED73732AA}" srcOrd="9" destOrd="0" parTransId="{A3A7AF70-9339-4408-80C5-71365D3BCAF2}" sibTransId="{57B5B219-402F-4348-AC21-BB7331C9CD6F}"/>
    <dgm:cxn modelId="{62EF5DCF-36D3-49DC-A7A2-936F6A8A9FE2}" type="presOf" srcId="{147654A4-40EC-4351-A82C-BEF1DE7F0820}" destId="{E1F3025B-FE86-45DA-B78E-452F3B7BCB99}" srcOrd="0" destOrd="0" presId="urn:microsoft.com/office/officeart/2005/8/layout/bProcess2"/>
    <dgm:cxn modelId="{3AF7D3EC-2320-4BC1-9172-9FCE8D15A55F}" type="presOf" srcId="{66A1EC02-4E89-4CBD-A39E-5613041C13A1}" destId="{4B7DFBDB-5DC0-4D90-A7D3-76D0E947F5BB}" srcOrd="0" destOrd="0" presId="urn:microsoft.com/office/officeart/2005/8/layout/bProcess2"/>
    <dgm:cxn modelId="{E2D697B8-C7D1-4D41-86F5-2832C4F3D384}" srcId="{4D873529-522B-4CC0-A635-B4751EB594B3}" destId="{585D0007-5196-4042-8881-84F5C609F2E8}" srcOrd="10" destOrd="0" parTransId="{3AEC7C3F-082F-46BA-81FE-5EE1454535C1}" sibTransId="{7463FAEC-41BA-4C8D-BBBC-7B04A95922EF}"/>
    <dgm:cxn modelId="{7A0EB34A-8786-4D5A-B70C-AA3ED75DC200}" srcId="{4D873529-522B-4CC0-A635-B4751EB594B3}" destId="{8650A694-291D-4855-9705-B476EB261BC4}" srcOrd="8" destOrd="0" parTransId="{3AB18BFF-D498-4D84-9EB1-504883402DB2}" sibTransId="{66A1EC02-4E89-4CBD-A39E-5613041C13A1}"/>
    <dgm:cxn modelId="{6B1C0D84-0F50-4796-BAC2-888263632F12}" type="presOf" srcId="{1705D001-2522-4BBA-96B9-F1F583D5379F}" destId="{07433E71-678D-461F-A0C5-433D80A2446D}" srcOrd="0" destOrd="0" presId="urn:microsoft.com/office/officeart/2005/8/layout/bProcess2"/>
    <dgm:cxn modelId="{C268090F-3E60-45A9-90BE-99EFA25C8D5D}" type="presOf" srcId="{585D0007-5196-4042-8881-84F5C609F2E8}" destId="{1B293BEE-D21D-45D6-8B4B-F4C5CAACD555}" srcOrd="0" destOrd="0" presId="urn:microsoft.com/office/officeart/2005/8/layout/bProcess2"/>
    <dgm:cxn modelId="{09248222-F5EA-4A94-8450-51175383B439}" type="presParOf" srcId="{3E619704-1D74-476A-BCE8-6C86623D25AB}" destId="{5639C8A3-44C4-4A7D-91D2-AEECE3A9DBED}" srcOrd="0" destOrd="0" presId="urn:microsoft.com/office/officeart/2005/8/layout/bProcess2"/>
    <dgm:cxn modelId="{AA34F5FE-F8D9-4122-A6D6-E9E709B0B29C}" type="presParOf" srcId="{3E619704-1D74-476A-BCE8-6C86623D25AB}" destId="{07433E71-678D-461F-A0C5-433D80A2446D}" srcOrd="1" destOrd="0" presId="urn:microsoft.com/office/officeart/2005/8/layout/bProcess2"/>
    <dgm:cxn modelId="{12FDE66D-228A-489C-BB24-C24E39438098}" type="presParOf" srcId="{3E619704-1D74-476A-BCE8-6C86623D25AB}" destId="{29F86BBE-739F-422F-A29A-4D8795EECE5A}" srcOrd="2" destOrd="0" presId="urn:microsoft.com/office/officeart/2005/8/layout/bProcess2"/>
    <dgm:cxn modelId="{F235501F-0C73-432D-A0A0-EEA4C4264A17}" type="presParOf" srcId="{29F86BBE-739F-422F-A29A-4D8795EECE5A}" destId="{02761E5A-9079-47E0-BA2C-8B66C5C43331}" srcOrd="0" destOrd="0" presId="urn:microsoft.com/office/officeart/2005/8/layout/bProcess2"/>
    <dgm:cxn modelId="{34ADC154-02C2-4AA7-BB80-623BF770ECBF}" type="presParOf" srcId="{29F86BBE-739F-422F-A29A-4D8795EECE5A}" destId="{B92049FE-BC1A-4941-8CCB-FE0480827DF3}" srcOrd="1" destOrd="0" presId="urn:microsoft.com/office/officeart/2005/8/layout/bProcess2"/>
    <dgm:cxn modelId="{4364DB56-996D-4ACE-93E6-E1B4B5338D46}" type="presParOf" srcId="{3E619704-1D74-476A-BCE8-6C86623D25AB}" destId="{472D4828-9235-483D-A101-E50EF30EF38F}" srcOrd="3" destOrd="0" presId="urn:microsoft.com/office/officeart/2005/8/layout/bProcess2"/>
    <dgm:cxn modelId="{A273A753-B9BB-45FE-9336-0DA7DD75380C}" type="presParOf" srcId="{3E619704-1D74-476A-BCE8-6C86623D25AB}" destId="{DB0F2876-5946-4135-B883-0E132DE3BB81}" srcOrd="4" destOrd="0" presId="urn:microsoft.com/office/officeart/2005/8/layout/bProcess2"/>
    <dgm:cxn modelId="{72541574-E390-466D-BC56-4653716C8440}" type="presParOf" srcId="{DB0F2876-5946-4135-B883-0E132DE3BB81}" destId="{D1058ADA-70CF-452A-8315-3992DE223993}" srcOrd="0" destOrd="0" presId="urn:microsoft.com/office/officeart/2005/8/layout/bProcess2"/>
    <dgm:cxn modelId="{7E6277A1-9679-4270-8969-35BF0CC1A64A}" type="presParOf" srcId="{DB0F2876-5946-4135-B883-0E132DE3BB81}" destId="{E1F3025B-FE86-45DA-B78E-452F3B7BCB99}" srcOrd="1" destOrd="0" presId="urn:microsoft.com/office/officeart/2005/8/layout/bProcess2"/>
    <dgm:cxn modelId="{E9DF9F8E-19A6-4C4B-9C31-9B90938B136C}" type="presParOf" srcId="{3E619704-1D74-476A-BCE8-6C86623D25AB}" destId="{532D1EF3-D619-46C8-89BF-AA6426599C19}" srcOrd="5" destOrd="0" presId="urn:microsoft.com/office/officeart/2005/8/layout/bProcess2"/>
    <dgm:cxn modelId="{C90790AF-D991-43B8-9FC0-A1B8AAF3DE6C}" type="presParOf" srcId="{3E619704-1D74-476A-BCE8-6C86623D25AB}" destId="{D61A389F-EBD3-46FC-9CDC-605FA9E0DC8E}" srcOrd="6" destOrd="0" presId="urn:microsoft.com/office/officeart/2005/8/layout/bProcess2"/>
    <dgm:cxn modelId="{1D0ED7FD-ADDF-43EC-A990-18163E082A46}" type="presParOf" srcId="{D61A389F-EBD3-46FC-9CDC-605FA9E0DC8E}" destId="{15FDB968-D244-4E6A-ACE1-70D9A50820CA}" srcOrd="0" destOrd="0" presId="urn:microsoft.com/office/officeart/2005/8/layout/bProcess2"/>
    <dgm:cxn modelId="{78EFA48C-08B1-492C-BBDA-733E855A481B}" type="presParOf" srcId="{D61A389F-EBD3-46FC-9CDC-605FA9E0DC8E}" destId="{575C4A12-44F0-46C7-B264-F6FB6C600B7C}" srcOrd="1" destOrd="0" presId="urn:microsoft.com/office/officeart/2005/8/layout/bProcess2"/>
    <dgm:cxn modelId="{2E8408BE-7B86-46B1-B28B-75F08E71D6A3}" type="presParOf" srcId="{3E619704-1D74-476A-BCE8-6C86623D25AB}" destId="{63FA095B-5231-4E92-9062-D9B7F347E179}" srcOrd="7" destOrd="0" presId="urn:microsoft.com/office/officeart/2005/8/layout/bProcess2"/>
    <dgm:cxn modelId="{67CEC771-1AA7-41DD-B593-4CE637EC0289}" type="presParOf" srcId="{3E619704-1D74-476A-BCE8-6C86623D25AB}" destId="{68AB005D-BB08-4685-9C1A-1A5D3D87759E}" srcOrd="8" destOrd="0" presId="urn:microsoft.com/office/officeart/2005/8/layout/bProcess2"/>
    <dgm:cxn modelId="{0BE7A008-091D-4986-A083-37A1E1948FAC}" type="presParOf" srcId="{68AB005D-BB08-4685-9C1A-1A5D3D87759E}" destId="{9F251E0E-573F-4732-AEAC-C379A5A53401}" srcOrd="0" destOrd="0" presId="urn:microsoft.com/office/officeart/2005/8/layout/bProcess2"/>
    <dgm:cxn modelId="{D8D0B499-9BB8-4C21-86A3-4654154A0B6A}" type="presParOf" srcId="{68AB005D-BB08-4685-9C1A-1A5D3D87759E}" destId="{647F9E10-9180-4125-82D3-23FBFFFCA4F0}" srcOrd="1" destOrd="0" presId="urn:microsoft.com/office/officeart/2005/8/layout/bProcess2"/>
    <dgm:cxn modelId="{7E5E6733-6D20-4B78-AFD5-CB6AFB095E3D}" type="presParOf" srcId="{3E619704-1D74-476A-BCE8-6C86623D25AB}" destId="{D4073FB9-4DD1-41CC-B724-FAF4B411B1AB}" srcOrd="9" destOrd="0" presId="urn:microsoft.com/office/officeart/2005/8/layout/bProcess2"/>
    <dgm:cxn modelId="{1DFC604A-0B4A-4BCC-BDB7-93F7378C7395}" type="presParOf" srcId="{3E619704-1D74-476A-BCE8-6C86623D25AB}" destId="{69E3C89A-0D49-41EF-80F4-2FA0B82E80C6}" srcOrd="10" destOrd="0" presId="urn:microsoft.com/office/officeart/2005/8/layout/bProcess2"/>
    <dgm:cxn modelId="{649682C1-1389-4F88-B9D0-18D5ABD66E0B}" type="presParOf" srcId="{69E3C89A-0D49-41EF-80F4-2FA0B82E80C6}" destId="{19F7FBF1-DBB0-48FF-BD39-6BEE91A3B525}" srcOrd="0" destOrd="0" presId="urn:microsoft.com/office/officeart/2005/8/layout/bProcess2"/>
    <dgm:cxn modelId="{EE69CCA7-BBC2-4D3E-BB8E-6CDDB8E43123}" type="presParOf" srcId="{69E3C89A-0D49-41EF-80F4-2FA0B82E80C6}" destId="{C10DEEE6-5539-4F3A-B0DC-BF76E4CC4639}" srcOrd="1" destOrd="0" presId="urn:microsoft.com/office/officeart/2005/8/layout/bProcess2"/>
    <dgm:cxn modelId="{3E23D64F-6A8B-4BF2-BB9F-0257C32DBB14}" type="presParOf" srcId="{3E619704-1D74-476A-BCE8-6C86623D25AB}" destId="{B0E074B6-B8F7-46D1-8C96-AA8B41311339}" srcOrd="11" destOrd="0" presId="urn:microsoft.com/office/officeart/2005/8/layout/bProcess2"/>
    <dgm:cxn modelId="{901495C9-E1E5-4A5F-87CC-C653F49C6C0B}" type="presParOf" srcId="{3E619704-1D74-476A-BCE8-6C86623D25AB}" destId="{403BA22F-3752-4FF8-BF23-58C16050BAA3}" srcOrd="12" destOrd="0" presId="urn:microsoft.com/office/officeart/2005/8/layout/bProcess2"/>
    <dgm:cxn modelId="{D2F72BA7-DD41-4609-A57F-0D7C54B0AA0D}" type="presParOf" srcId="{403BA22F-3752-4FF8-BF23-58C16050BAA3}" destId="{213F897F-3896-45EB-B71E-64C3F13F7AEB}" srcOrd="0" destOrd="0" presId="urn:microsoft.com/office/officeart/2005/8/layout/bProcess2"/>
    <dgm:cxn modelId="{E116A349-7D4D-4D84-9147-802ACF9C73F6}" type="presParOf" srcId="{403BA22F-3752-4FF8-BF23-58C16050BAA3}" destId="{92DDB02F-1A4E-41A2-96CC-B1225B8856F9}" srcOrd="1" destOrd="0" presId="urn:microsoft.com/office/officeart/2005/8/layout/bProcess2"/>
    <dgm:cxn modelId="{7A8C24C4-1EEF-4EBC-A848-E861DFBE6A6A}" type="presParOf" srcId="{3E619704-1D74-476A-BCE8-6C86623D25AB}" destId="{DDCFE416-4139-4F1E-95C2-55C90A734BD8}" srcOrd="13" destOrd="0" presId="urn:microsoft.com/office/officeart/2005/8/layout/bProcess2"/>
    <dgm:cxn modelId="{0B4B8CE2-7BF5-490E-8FE5-064FA3637E30}" type="presParOf" srcId="{3E619704-1D74-476A-BCE8-6C86623D25AB}" destId="{1FEBE373-A1C2-460A-828A-52D052FF20C5}" srcOrd="14" destOrd="0" presId="urn:microsoft.com/office/officeart/2005/8/layout/bProcess2"/>
    <dgm:cxn modelId="{EACDB3FB-50A4-4E2C-9DC1-931A00E76880}" type="presParOf" srcId="{1FEBE373-A1C2-460A-828A-52D052FF20C5}" destId="{FCA885C7-71B2-4139-8E15-1DCCD762208A}" srcOrd="0" destOrd="0" presId="urn:microsoft.com/office/officeart/2005/8/layout/bProcess2"/>
    <dgm:cxn modelId="{AA355C60-FF6F-461B-BD0D-8BEA2B09BBD5}" type="presParOf" srcId="{1FEBE373-A1C2-460A-828A-52D052FF20C5}" destId="{EE755A94-DA25-4442-BC97-6EE7A3EAA8E1}" srcOrd="1" destOrd="0" presId="urn:microsoft.com/office/officeart/2005/8/layout/bProcess2"/>
    <dgm:cxn modelId="{A64DBA1A-B04A-41FB-A1CF-45C417B17C37}" type="presParOf" srcId="{3E619704-1D74-476A-BCE8-6C86623D25AB}" destId="{4E22D374-ABE1-4EB5-9EAC-45253FBDBE5F}" srcOrd="15" destOrd="0" presId="urn:microsoft.com/office/officeart/2005/8/layout/bProcess2"/>
    <dgm:cxn modelId="{49BEAC98-AB62-4CC8-93BD-0D8A59773241}" type="presParOf" srcId="{3E619704-1D74-476A-BCE8-6C86623D25AB}" destId="{3C044016-1398-4CB2-8A95-B526E36B3B17}" srcOrd="16" destOrd="0" presId="urn:microsoft.com/office/officeart/2005/8/layout/bProcess2"/>
    <dgm:cxn modelId="{90E1D75B-62E4-4D1A-BA50-0671C7FD7E47}" type="presParOf" srcId="{3C044016-1398-4CB2-8A95-B526E36B3B17}" destId="{E909CAEB-A8AF-4BEB-97C2-E74BD2B0427C}" srcOrd="0" destOrd="0" presId="urn:microsoft.com/office/officeart/2005/8/layout/bProcess2"/>
    <dgm:cxn modelId="{87978422-3CE2-404B-8EF9-E7D6D24E1BF3}" type="presParOf" srcId="{3C044016-1398-4CB2-8A95-B526E36B3B17}" destId="{D066EE02-CE9D-41B5-94E3-E3F2B6089325}" srcOrd="1" destOrd="0" presId="urn:microsoft.com/office/officeart/2005/8/layout/bProcess2"/>
    <dgm:cxn modelId="{0179034F-F5A6-4048-A0F9-6B0D318EABDF}" type="presParOf" srcId="{3E619704-1D74-476A-BCE8-6C86623D25AB}" destId="{4B7DFBDB-5DC0-4D90-A7D3-76D0E947F5BB}" srcOrd="17" destOrd="0" presId="urn:microsoft.com/office/officeart/2005/8/layout/bProcess2"/>
    <dgm:cxn modelId="{1E5E1942-85BB-4B6D-A87A-B01BC3B14A91}" type="presParOf" srcId="{3E619704-1D74-476A-BCE8-6C86623D25AB}" destId="{F00CC87A-0D66-4792-9F7F-733C0B6B047D}" srcOrd="18" destOrd="0" presId="urn:microsoft.com/office/officeart/2005/8/layout/bProcess2"/>
    <dgm:cxn modelId="{C940C149-66A7-48AC-BCE7-0B18F17C54A4}" type="presParOf" srcId="{F00CC87A-0D66-4792-9F7F-733C0B6B047D}" destId="{FBCD279D-7333-4384-9EDD-F8B0134AE1DF}" srcOrd="0" destOrd="0" presId="urn:microsoft.com/office/officeart/2005/8/layout/bProcess2"/>
    <dgm:cxn modelId="{7068F007-DA0D-4074-A814-496F47D6C74C}" type="presParOf" srcId="{F00CC87A-0D66-4792-9F7F-733C0B6B047D}" destId="{5ADDBD7C-33C2-4046-9D1D-94FE8A08650F}" srcOrd="1" destOrd="0" presId="urn:microsoft.com/office/officeart/2005/8/layout/bProcess2"/>
    <dgm:cxn modelId="{0F7F5311-D802-424B-9C0D-4A50D8738435}" type="presParOf" srcId="{3E619704-1D74-476A-BCE8-6C86623D25AB}" destId="{D9D63A39-6030-40B8-A0DA-61F5E07CC96C}" srcOrd="19" destOrd="0" presId="urn:microsoft.com/office/officeart/2005/8/layout/bProcess2"/>
    <dgm:cxn modelId="{FD44B51E-C6E9-48D3-808D-DC7494F45AAB}" type="presParOf" srcId="{3E619704-1D74-476A-BCE8-6C86623D25AB}" destId="{F87A0AC4-CED5-498D-8FEA-B138F69860D9}" srcOrd="20" destOrd="0" presId="urn:microsoft.com/office/officeart/2005/8/layout/bProcess2"/>
    <dgm:cxn modelId="{6951A3E0-200C-417C-9B64-686D92EDA5AB}" type="presParOf" srcId="{F87A0AC4-CED5-498D-8FEA-B138F69860D9}" destId="{301735E3-FD0E-4E68-A3DE-F99DF108EA5E}" srcOrd="0" destOrd="0" presId="urn:microsoft.com/office/officeart/2005/8/layout/bProcess2"/>
    <dgm:cxn modelId="{7D6040D2-3961-4E53-A95D-CFE6042E1938}" type="presParOf" srcId="{F87A0AC4-CED5-498D-8FEA-B138F69860D9}" destId="{1B293BEE-D21D-45D6-8B4B-F4C5CAACD555}" srcOrd="1" destOrd="0" presId="urn:microsoft.com/office/officeart/2005/8/layout/bProcess2"/>
    <dgm:cxn modelId="{F6CCE0A9-BB90-4ECF-9F7F-CC8CB60D98A7}" type="presParOf" srcId="{3E619704-1D74-476A-BCE8-6C86623D25AB}" destId="{A13519E4-2219-428C-97F8-2944FD4ABE04}" srcOrd="21" destOrd="0" presId="urn:microsoft.com/office/officeart/2005/8/layout/bProcess2"/>
    <dgm:cxn modelId="{8E892B84-9547-4A09-A1C7-22537CF25A00}" type="presParOf" srcId="{3E619704-1D74-476A-BCE8-6C86623D25AB}" destId="{3608ED4D-7CE7-49F1-8EB8-E4A6B8F10E02}" srcOrd="22" destOrd="0" presId="urn:microsoft.com/office/officeart/2005/8/layout/bProcess2"/>
    <dgm:cxn modelId="{FE5E5CAC-EA17-446D-973E-7BCBEDCFBB3F}" type="presParOf" srcId="{3608ED4D-7CE7-49F1-8EB8-E4A6B8F10E02}" destId="{19FFDB38-722D-4D93-BFE6-B3E1BDAA54D4}" srcOrd="0" destOrd="0" presId="urn:microsoft.com/office/officeart/2005/8/layout/bProcess2"/>
    <dgm:cxn modelId="{B3F1C35A-7F0A-4971-8489-77EE482DD2C3}" type="presParOf" srcId="{3608ED4D-7CE7-49F1-8EB8-E4A6B8F10E02}" destId="{E307F195-A501-4016-9AF5-1993C7B715B3}" srcOrd="1" destOrd="0" presId="urn:microsoft.com/office/officeart/2005/8/layout/bProcess2"/>
    <dgm:cxn modelId="{C115173E-EB59-4B5E-8C9E-414FFED9CFD8}" type="presParOf" srcId="{3E619704-1D74-476A-BCE8-6C86623D25AB}" destId="{BDE05FB0-C5CE-4576-A068-B2D5EC8E2B74}" srcOrd="23" destOrd="0" presId="urn:microsoft.com/office/officeart/2005/8/layout/bProcess2"/>
    <dgm:cxn modelId="{01D5B6CF-E84D-4F74-B065-B97C2E42934D}" type="presParOf" srcId="{3E619704-1D74-476A-BCE8-6C86623D25AB}" destId="{FF35F2EC-72CA-4117-9788-E71A014D5419}" srcOrd="2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873529-522B-4CC0-A635-B4751EB594B3}" type="doc">
      <dgm:prSet loTypeId="urn:microsoft.com/office/officeart/2005/8/layout/bProcess2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3B3A24F-75F0-449B-A2F5-F62901FFF043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Alkanes</a:t>
          </a:r>
          <a:endParaRPr lang="en-GB" sz="1600" b="1" dirty="0">
            <a:solidFill>
              <a:schemeClr val="bg1"/>
            </a:solidFill>
          </a:endParaRPr>
        </a:p>
      </dgm:t>
    </dgm:pt>
    <dgm:pt modelId="{15D4DF3A-16D8-402C-A955-51138A4E667D}" type="parTrans" cxnId="{D6D4EB6A-B359-469A-AE8E-5FAAC1BFB14C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1705D001-2522-4BBA-96B9-F1F583D5379F}" type="sibTrans" cxnId="{D6D4EB6A-B359-469A-AE8E-5FAAC1BFB14C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68207652-EB31-428E-93AA-3C15A4FBA189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Alcohols</a:t>
          </a:r>
          <a:endParaRPr lang="en-GB" sz="1600" b="1" dirty="0">
            <a:solidFill>
              <a:schemeClr val="bg1"/>
            </a:solidFill>
          </a:endParaRPr>
        </a:p>
      </dgm:t>
    </dgm:pt>
    <dgm:pt modelId="{02655531-2036-4ABA-A26E-A6B11D45D08E}" type="parTrans" cxnId="{1DEE8534-A0E1-428B-9D04-08956B66F66E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4A2823A0-76A3-4153-8C80-E2CAF6577BDC}" type="sibTrans" cxnId="{1DEE8534-A0E1-428B-9D04-08956B66F66E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147654A4-40EC-4351-A82C-BEF1DE7F0820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Carboxylic Acids</a:t>
          </a:r>
          <a:endParaRPr lang="en-GB" sz="1600" b="1" dirty="0">
            <a:solidFill>
              <a:schemeClr val="bg1"/>
            </a:solidFill>
          </a:endParaRPr>
        </a:p>
      </dgm:t>
    </dgm:pt>
    <dgm:pt modelId="{A3EAAA69-118D-4224-A777-1CFDD81AFFB5}" type="parTrans" cxnId="{782147BB-9529-4CAF-A00C-3D30FE193D0C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C8294B4B-8E82-4B44-A3D6-475FFA3C31A2}" type="sibTrans" cxnId="{782147BB-9529-4CAF-A00C-3D30FE193D0C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A731CC01-BE92-4C27-AC1B-6BFF705B80FE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Energy Changes</a:t>
          </a:r>
          <a:endParaRPr lang="en-GB" sz="1600" b="1" dirty="0">
            <a:solidFill>
              <a:schemeClr val="bg1"/>
            </a:solidFill>
          </a:endParaRPr>
        </a:p>
      </dgm:t>
    </dgm:pt>
    <dgm:pt modelId="{43798642-CAD2-4E6B-A982-C080FB6B1732}" type="parTrans" cxnId="{1221BAF6-0864-47DF-99E7-DA42A6A2ACF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2B751E8E-67D9-44C5-AD23-9EC71A7EC1B8}" type="sibTrans" cxnId="{1221BAF6-0864-47DF-99E7-DA42A6A2ACF0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13F1390D-DE5A-4255-87BF-CF38A6F5B342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Fats and Oils</a:t>
          </a:r>
          <a:endParaRPr lang="en-GB" sz="1600" b="1" dirty="0">
            <a:solidFill>
              <a:schemeClr val="bg1"/>
            </a:solidFill>
          </a:endParaRPr>
        </a:p>
      </dgm:t>
    </dgm:pt>
    <dgm:pt modelId="{B950A00E-668B-43CD-B216-5961CCB959AD}" type="parTrans" cxnId="{72A08969-1927-49EF-A630-D1059768564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58C0FBD7-FA5F-41C2-9E6C-2224C65E2BA3}" type="sibTrans" cxnId="{72A08969-1927-49EF-A630-D1059768564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9EB1AAE2-2BE8-4F94-AE45-DD4C1E6ED27B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Esters</a:t>
          </a:r>
          <a:endParaRPr lang="en-GB" sz="1600" b="1" dirty="0">
            <a:solidFill>
              <a:schemeClr val="bg1"/>
            </a:solidFill>
          </a:endParaRPr>
        </a:p>
      </dgm:t>
    </dgm:pt>
    <dgm:pt modelId="{BB21A63F-A325-4FED-84AC-2B28A088D2A5}" type="parTrans" cxnId="{B64A5FDA-3645-4C54-A14C-5D09FF76595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52F3E7C-C82B-4072-9C58-E9B21DFF10A8}" type="sibTrans" cxnId="{B64A5FDA-3645-4C54-A14C-5D09FF76595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0BFB59AF-B1A9-4DDD-BE4F-57ABAFE5EC73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Equilibrium</a:t>
          </a:r>
          <a:endParaRPr lang="en-GB" sz="1600" b="1" dirty="0">
            <a:solidFill>
              <a:schemeClr val="bg1"/>
            </a:solidFill>
          </a:endParaRPr>
        </a:p>
      </dgm:t>
    </dgm:pt>
    <dgm:pt modelId="{D035B334-934B-404A-B80D-93DBEFD91F71}" type="parTrans" cxnId="{1FC220DD-E486-45F2-8BED-FF1628EB67FB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EBD982F2-65A1-4655-A933-210433389F61}" type="sibTrans" cxnId="{1FC220DD-E486-45F2-8BED-FF1628EB67FB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A4211D73-E69B-4712-8D60-07B2D2326FE0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Chromotography</a:t>
          </a:r>
          <a:endParaRPr lang="en-GB" sz="1600" b="1" dirty="0">
            <a:solidFill>
              <a:schemeClr val="bg1"/>
            </a:solidFill>
          </a:endParaRPr>
        </a:p>
      </dgm:t>
    </dgm:pt>
    <dgm:pt modelId="{E11627AB-46D7-4D8C-AD85-B9E965FA84AB}" type="parTrans" cxnId="{7ACF1B68-D57A-47DD-A0DC-24885F4A30AA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FB15532-74AC-4853-89EC-743FA64BDE27}" type="sibTrans" cxnId="{7ACF1B68-D57A-47DD-A0DC-24885F4A30AA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58797FA8-9A01-4AAF-BE8A-A23AD29617A2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Atom Economy</a:t>
          </a:r>
          <a:endParaRPr lang="en-GB" sz="1600" b="1" dirty="0">
            <a:solidFill>
              <a:schemeClr val="bg1"/>
            </a:solidFill>
          </a:endParaRPr>
        </a:p>
      </dgm:t>
    </dgm:pt>
    <dgm:pt modelId="{F9618130-3C04-4FB4-8F0A-3DDEB88B9E94}" type="parTrans" cxnId="{A39A871D-533F-43AB-83B3-EA933CB82F7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C961D818-8296-47CC-81B9-3C9776B4B1D0}" type="sibTrans" cxnId="{A39A871D-533F-43AB-83B3-EA933CB82F7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8650A694-291D-4855-9705-B476EB261BC4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Gas Chromotography</a:t>
          </a:r>
          <a:endParaRPr lang="en-GB" sz="1600" b="1" dirty="0">
            <a:solidFill>
              <a:schemeClr val="bg1"/>
            </a:solidFill>
          </a:endParaRPr>
        </a:p>
      </dgm:t>
    </dgm:pt>
    <dgm:pt modelId="{3AB18BFF-D498-4D84-9EB1-504883402DB2}" type="parTrans" cxnId="{7A0EB34A-8786-4D5A-B70C-AA3ED75DC20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66A1EC02-4E89-4CBD-A39E-5613041C13A1}" type="sibTrans" cxnId="{7A0EB34A-8786-4D5A-B70C-AA3ED75DC200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0DB185CD-C0CA-4221-8A87-FF4ED73732AA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Titrations</a:t>
          </a:r>
          <a:endParaRPr lang="en-GB" sz="1600" b="1" dirty="0">
            <a:solidFill>
              <a:schemeClr val="bg1"/>
            </a:solidFill>
          </a:endParaRPr>
        </a:p>
      </dgm:t>
    </dgm:pt>
    <dgm:pt modelId="{A3A7AF70-9339-4408-80C5-71365D3BCAF2}" type="parTrans" cxnId="{FC14E116-E160-4EEC-83DC-A9E1FFA20B84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57B5B219-402F-4348-AC21-BB7331C9CD6F}" type="sibTrans" cxnId="{FC14E116-E160-4EEC-83DC-A9E1FFA20B84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585D0007-5196-4042-8881-84F5C609F2E8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Catalysts</a:t>
          </a:r>
          <a:endParaRPr lang="en-GB" sz="1600" b="1" dirty="0">
            <a:solidFill>
              <a:schemeClr val="bg1"/>
            </a:solidFill>
          </a:endParaRPr>
        </a:p>
      </dgm:t>
    </dgm:pt>
    <dgm:pt modelId="{3AEC7C3F-082F-46BA-81FE-5EE1454535C1}" type="parTrans" cxnId="{E2D697B8-C7D1-4D41-86F5-2832C4F3D384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7463FAEC-41BA-4C8D-BBBC-7B04A95922EF}" type="sibTrans" cxnId="{E2D697B8-C7D1-4D41-86F5-2832C4F3D384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34D78D11-9834-4F3D-BF77-9F5EC1295E15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Green Chemistry</a:t>
          </a:r>
          <a:endParaRPr lang="en-GB" sz="1600" b="1" dirty="0">
            <a:solidFill>
              <a:schemeClr val="bg1"/>
            </a:solidFill>
          </a:endParaRPr>
        </a:p>
      </dgm:t>
    </dgm:pt>
    <dgm:pt modelId="{40D502B5-DA8F-486C-B27E-25BEB7C61B4A}" type="parTrans" cxnId="{B1F2C687-7D42-4782-93CD-F119803D946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7C3D318-89CA-4D72-89AC-497C2A16CF22}" type="sibTrans" cxnId="{B1F2C687-7D42-4782-93CD-F119803D946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3E619704-1D74-476A-BCE8-6C86623D25AB}" type="pres">
      <dgm:prSet presAssocID="{4D873529-522B-4CC0-A635-B4751EB594B3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5639C8A3-44C4-4A7D-91D2-AEECE3A9DBED}" type="pres">
      <dgm:prSet presAssocID="{A3B3A24F-75F0-449B-A2F5-F62901FFF043}" presName="firstNode" presStyleLbl="node1" presStyleIdx="0" presStyleCnt="13" custLinFactNeighborX="-2082" custLinFactNeighborY="-1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433E71-678D-461F-A0C5-433D80A2446D}" type="pres">
      <dgm:prSet presAssocID="{1705D001-2522-4BBA-96B9-F1F583D5379F}" presName="sibTrans" presStyleLbl="sibTrans2D1" presStyleIdx="0" presStyleCnt="12"/>
      <dgm:spPr/>
      <dgm:t>
        <a:bodyPr/>
        <a:lstStyle/>
        <a:p>
          <a:endParaRPr lang="en-GB"/>
        </a:p>
      </dgm:t>
    </dgm:pt>
    <dgm:pt modelId="{29F86BBE-739F-422F-A29A-4D8795EECE5A}" type="pres">
      <dgm:prSet presAssocID="{68207652-EB31-428E-93AA-3C15A4FBA189}" presName="middleNode" presStyleCnt="0"/>
      <dgm:spPr/>
    </dgm:pt>
    <dgm:pt modelId="{02761E5A-9079-47E0-BA2C-8B66C5C43331}" type="pres">
      <dgm:prSet presAssocID="{68207652-EB31-428E-93AA-3C15A4FBA189}" presName="padding" presStyleLbl="node1" presStyleIdx="0" presStyleCnt="13"/>
      <dgm:spPr/>
    </dgm:pt>
    <dgm:pt modelId="{B92049FE-BC1A-4941-8CCB-FE0480827DF3}" type="pres">
      <dgm:prSet presAssocID="{68207652-EB31-428E-93AA-3C15A4FBA189}" presName="shape" presStyleLbl="node1" presStyleIdx="1" presStyleCnt="13" custScaleX="153358" custScaleY="1616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2D4828-9235-483D-A101-E50EF30EF38F}" type="pres">
      <dgm:prSet presAssocID="{4A2823A0-76A3-4153-8C80-E2CAF6577BDC}" presName="sibTrans" presStyleLbl="sibTrans2D1" presStyleIdx="1" presStyleCnt="12"/>
      <dgm:spPr/>
      <dgm:t>
        <a:bodyPr/>
        <a:lstStyle/>
        <a:p>
          <a:endParaRPr lang="en-GB"/>
        </a:p>
      </dgm:t>
    </dgm:pt>
    <dgm:pt modelId="{DB0F2876-5946-4135-B883-0E132DE3BB81}" type="pres">
      <dgm:prSet presAssocID="{147654A4-40EC-4351-A82C-BEF1DE7F0820}" presName="middleNode" presStyleCnt="0"/>
      <dgm:spPr/>
    </dgm:pt>
    <dgm:pt modelId="{D1058ADA-70CF-452A-8315-3992DE223993}" type="pres">
      <dgm:prSet presAssocID="{147654A4-40EC-4351-A82C-BEF1DE7F0820}" presName="padding" presStyleLbl="node1" presStyleIdx="1" presStyleCnt="13"/>
      <dgm:spPr/>
    </dgm:pt>
    <dgm:pt modelId="{E1F3025B-FE86-45DA-B78E-452F3B7BCB99}" type="pres">
      <dgm:prSet presAssocID="{147654A4-40EC-4351-A82C-BEF1DE7F0820}" presName="shape" presStyleLbl="node1" presStyleIdx="2" presStyleCnt="13" custScaleX="153358" custScaleY="1449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2D1EF3-D619-46C8-89BF-AA6426599C19}" type="pres">
      <dgm:prSet presAssocID="{C8294B4B-8E82-4B44-A3D6-475FFA3C31A2}" presName="sibTrans" presStyleLbl="sibTrans2D1" presStyleIdx="2" presStyleCnt="12"/>
      <dgm:spPr/>
      <dgm:t>
        <a:bodyPr/>
        <a:lstStyle/>
        <a:p>
          <a:endParaRPr lang="en-GB"/>
        </a:p>
      </dgm:t>
    </dgm:pt>
    <dgm:pt modelId="{D61A389F-EBD3-46FC-9CDC-605FA9E0DC8E}" type="pres">
      <dgm:prSet presAssocID="{A731CC01-BE92-4C27-AC1B-6BFF705B80FE}" presName="middleNode" presStyleCnt="0"/>
      <dgm:spPr/>
    </dgm:pt>
    <dgm:pt modelId="{15FDB968-D244-4E6A-ACE1-70D9A50820CA}" type="pres">
      <dgm:prSet presAssocID="{A731CC01-BE92-4C27-AC1B-6BFF705B80FE}" presName="padding" presStyleLbl="node1" presStyleIdx="2" presStyleCnt="13"/>
      <dgm:spPr/>
    </dgm:pt>
    <dgm:pt modelId="{575C4A12-44F0-46C7-B264-F6FB6C600B7C}" type="pres">
      <dgm:prSet presAssocID="{A731CC01-BE92-4C27-AC1B-6BFF705B80FE}" presName="shape" presStyleLbl="node1" presStyleIdx="3" presStyleCnt="13" custScaleX="153233" custScaleY="1503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FA095B-5231-4E92-9062-D9B7F347E179}" type="pres">
      <dgm:prSet presAssocID="{2B751E8E-67D9-44C5-AD23-9EC71A7EC1B8}" presName="sibTrans" presStyleLbl="sibTrans2D1" presStyleIdx="3" presStyleCnt="12"/>
      <dgm:spPr/>
      <dgm:t>
        <a:bodyPr/>
        <a:lstStyle/>
        <a:p>
          <a:endParaRPr lang="en-GB"/>
        </a:p>
      </dgm:t>
    </dgm:pt>
    <dgm:pt modelId="{68AB005D-BB08-4685-9C1A-1A5D3D87759E}" type="pres">
      <dgm:prSet presAssocID="{13F1390D-DE5A-4255-87BF-CF38A6F5B342}" presName="middleNode" presStyleCnt="0"/>
      <dgm:spPr/>
    </dgm:pt>
    <dgm:pt modelId="{9F251E0E-573F-4732-AEAC-C379A5A53401}" type="pres">
      <dgm:prSet presAssocID="{13F1390D-DE5A-4255-87BF-CF38A6F5B342}" presName="padding" presStyleLbl="node1" presStyleIdx="3" presStyleCnt="13"/>
      <dgm:spPr/>
    </dgm:pt>
    <dgm:pt modelId="{647F9E10-9180-4125-82D3-23FBFFFCA4F0}" type="pres">
      <dgm:prSet presAssocID="{13F1390D-DE5A-4255-87BF-CF38A6F5B342}" presName="shape" presStyleLbl="node1" presStyleIdx="4" presStyleCnt="13" custScaleX="156181" custScaleY="1488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073FB9-4DD1-41CC-B724-FAF4B411B1AB}" type="pres">
      <dgm:prSet presAssocID="{58C0FBD7-FA5F-41C2-9E6C-2224C65E2BA3}" presName="sibTrans" presStyleLbl="sibTrans2D1" presStyleIdx="4" presStyleCnt="12"/>
      <dgm:spPr/>
      <dgm:t>
        <a:bodyPr/>
        <a:lstStyle/>
        <a:p>
          <a:endParaRPr lang="en-GB"/>
        </a:p>
      </dgm:t>
    </dgm:pt>
    <dgm:pt modelId="{69E3C89A-0D49-41EF-80F4-2FA0B82E80C6}" type="pres">
      <dgm:prSet presAssocID="{9EB1AAE2-2BE8-4F94-AE45-DD4C1E6ED27B}" presName="middleNode" presStyleCnt="0"/>
      <dgm:spPr/>
    </dgm:pt>
    <dgm:pt modelId="{19F7FBF1-DBB0-48FF-BD39-6BEE91A3B525}" type="pres">
      <dgm:prSet presAssocID="{9EB1AAE2-2BE8-4F94-AE45-DD4C1E6ED27B}" presName="padding" presStyleLbl="node1" presStyleIdx="4" presStyleCnt="13"/>
      <dgm:spPr/>
    </dgm:pt>
    <dgm:pt modelId="{C10DEEE6-5539-4F3A-B0DC-BF76E4CC4639}" type="pres">
      <dgm:prSet presAssocID="{9EB1AAE2-2BE8-4F94-AE45-DD4C1E6ED27B}" presName="shape" presStyleLbl="node1" presStyleIdx="5" presStyleCnt="13" custScaleX="170189" custScaleY="1619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E074B6-B8F7-46D1-8C96-AA8B41311339}" type="pres">
      <dgm:prSet presAssocID="{B52F3E7C-C82B-4072-9C58-E9B21DFF10A8}" presName="sibTrans" presStyleLbl="sibTrans2D1" presStyleIdx="5" presStyleCnt="12"/>
      <dgm:spPr/>
      <dgm:t>
        <a:bodyPr/>
        <a:lstStyle/>
        <a:p>
          <a:endParaRPr lang="en-GB"/>
        </a:p>
      </dgm:t>
    </dgm:pt>
    <dgm:pt modelId="{403BA22F-3752-4FF8-BF23-58C16050BAA3}" type="pres">
      <dgm:prSet presAssocID="{0BFB59AF-B1A9-4DDD-BE4F-57ABAFE5EC73}" presName="middleNode" presStyleCnt="0"/>
      <dgm:spPr/>
    </dgm:pt>
    <dgm:pt modelId="{213F897F-3896-45EB-B71E-64C3F13F7AEB}" type="pres">
      <dgm:prSet presAssocID="{0BFB59AF-B1A9-4DDD-BE4F-57ABAFE5EC73}" presName="padding" presStyleLbl="node1" presStyleIdx="5" presStyleCnt="13"/>
      <dgm:spPr/>
    </dgm:pt>
    <dgm:pt modelId="{92DDB02F-1A4E-41A2-96CC-B1225B8856F9}" type="pres">
      <dgm:prSet presAssocID="{0BFB59AF-B1A9-4DDD-BE4F-57ABAFE5EC73}" presName="shape" presStyleLbl="node1" presStyleIdx="6" presStyleCnt="13" custScaleX="215032" custScaleY="1425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CFE416-4139-4F1E-95C2-55C90A734BD8}" type="pres">
      <dgm:prSet presAssocID="{EBD982F2-65A1-4655-A933-210433389F61}" presName="sibTrans" presStyleLbl="sibTrans2D1" presStyleIdx="6" presStyleCnt="12"/>
      <dgm:spPr/>
      <dgm:t>
        <a:bodyPr/>
        <a:lstStyle/>
        <a:p>
          <a:endParaRPr lang="en-GB"/>
        </a:p>
      </dgm:t>
    </dgm:pt>
    <dgm:pt modelId="{1FEBE373-A1C2-460A-828A-52D052FF20C5}" type="pres">
      <dgm:prSet presAssocID="{A4211D73-E69B-4712-8D60-07B2D2326FE0}" presName="middleNode" presStyleCnt="0"/>
      <dgm:spPr/>
    </dgm:pt>
    <dgm:pt modelId="{FCA885C7-71B2-4139-8E15-1DCCD762208A}" type="pres">
      <dgm:prSet presAssocID="{A4211D73-E69B-4712-8D60-07B2D2326FE0}" presName="padding" presStyleLbl="node1" presStyleIdx="6" presStyleCnt="13"/>
      <dgm:spPr/>
    </dgm:pt>
    <dgm:pt modelId="{EE755A94-DA25-4442-BC97-6EE7A3EAA8E1}" type="pres">
      <dgm:prSet presAssocID="{A4211D73-E69B-4712-8D60-07B2D2326FE0}" presName="shape" presStyleLbl="node1" presStyleIdx="7" presStyleCnt="13" custScaleX="251892" custScaleY="1616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22D374-ABE1-4EB5-9EAC-45253FBDBE5F}" type="pres">
      <dgm:prSet presAssocID="{BFB15532-74AC-4853-89EC-743FA64BDE27}" presName="sibTrans" presStyleLbl="sibTrans2D1" presStyleIdx="7" presStyleCnt="12"/>
      <dgm:spPr/>
      <dgm:t>
        <a:bodyPr/>
        <a:lstStyle/>
        <a:p>
          <a:endParaRPr lang="en-GB"/>
        </a:p>
      </dgm:t>
    </dgm:pt>
    <dgm:pt modelId="{3C044016-1398-4CB2-8A95-B526E36B3B17}" type="pres">
      <dgm:prSet presAssocID="{8650A694-291D-4855-9705-B476EB261BC4}" presName="middleNode" presStyleCnt="0"/>
      <dgm:spPr/>
    </dgm:pt>
    <dgm:pt modelId="{E909CAEB-A8AF-4BEB-97C2-E74BD2B0427C}" type="pres">
      <dgm:prSet presAssocID="{8650A694-291D-4855-9705-B476EB261BC4}" presName="padding" presStyleLbl="node1" presStyleIdx="7" presStyleCnt="13"/>
      <dgm:spPr/>
    </dgm:pt>
    <dgm:pt modelId="{D066EE02-CE9D-41B5-94E3-E3F2B6089325}" type="pres">
      <dgm:prSet presAssocID="{8650A694-291D-4855-9705-B476EB261BC4}" presName="shape" presStyleLbl="node1" presStyleIdx="8" presStyleCnt="13" custScaleX="261132" custScaleY="1478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7DFBDB-5DC0-4D90-A7D3-76D0E947F5BB}" type="pres">
      <dgm:prSet presAssocID="{66A1EC02-4E89-4CBD-A39E-5613041C13A1}" presName="sibTrans" presStyleLbl="sibTrans2D1" presStyleIdx="8" presStyleCnt="12"/>
      <dgm:spPr/>
      <dgm:t>
        <a:bodyPr/>
        <a:lstStyle/>
        <a:p>
          <a:endParaRPr lang="en-GB"/>
        </a:p>
      </dgm:t>
    </dgm:pt>
    <dgm:pt modelId="{F00CC87A-0D66-4792-9F7F-733C0B6B047D}" type="pres">
      <dgm:prSet presAssocID="{0DB185CD-C0CA-4221-8A87-FF4ED73732AA}" presName="middleNode" presStyleCnt="0"/>
      <dgm:spPr/>
    </dgm:pt>
    <dgm:pt modelId="{FBCD279D-7333-4384-9EDD-F8B0134AE1DF}" type="pres">
      <dgm:prSet presAssocID="{0DB185CD-C0CA-4221-8A87-FF4ED73732AA}" presName="padding" presStyleLbl="node1" presStyleIdx="8" presStyleCnt="13"/>
      <dgm:spPr/>
    </dgm:pt>
    <dgm:pt modelId="{5ADDBD7C-33C2-4046-9D1D-94FE8A08650F}" type="pres">
      <dgm:prSet presAssocID="{0DB185CD-C0CA-4221-8A87-FF4ED73732AA}" presName="shape" presStyleLbl="node1" presStyleIdx="9" presStyleCnt="13" custScaleX="241060" custScaleY="1340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D63A39-6030-40B8-A0DA-61F5E07CC96C}" type="pres">
      <dgm:prSet presAssocID="{57B5B219-402F-4348-AC21-BB7331C9CD6F}" presName="sibTrans" presStyleLbl="sibTrans2D1" presStyleIdx="9" presStyleCnt="12"/>
      <dgm:spPr/>
      <dgm:t>
        <a:bodyPr/>
        <a:lstStyle/>
        <a:p>
          <a:endParaRPr lang="en-GB"/>
        </a:p>
      </dgm:t>
    </dgm:pt>
    <dgm:pt modelId="{F87A0AC4-CED5-498D-8FEA-B138F69860D9}" type="pres">
      <dgm:prSet presAssocID="{585D0007-5196-4042-8881-84F5C609F2E8}" presName="middleNode" presStyleCnt="0"/>
      <dgm:spPr/>
    </dgm:pt>
    <dgm:pt modelId="{301735E3-FD0E-4E68-A3DE-F99DF108EA5E}" type="pres">
      <dgm:prSet presAssocID="{585D0007-5196-4042-8881-84F5C609F2E8}" presName="padding" presStyleLbl="node1" presStyleIdx="9" presStyleCnt="13"/>
      <dgm:spPr/>
    </dgm:pt>
    <dgm:pt modelId="{1B293BEE-D21D-45D6-8B4B-F4C5CAACD555}" type="pres">
      <dgm:prSet presAssocID="{585D0007-5196-4042-8881-84F5C609F2E8}" presName="shape" presStyleLbl="node1" presStyleIdx="10" presStyleCnt="13" custScaleX="161678" custScaleY="1503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3519E4-2219-428C-97F8-2944FD4ABE04}" type="pres">
      <dgm:prSet presAssocID="{7463FAEC-41BA-4C8D-BBBC-7B04A95922EF}" presName="sibTrans" presStyleLbl="sibTrans2D1" presStyleIdx="10" presStyleCnt="12"/>
      <dgm:spPr/>
      <dgm:t>
        <a:bodyPr/>
        <a:lstStyle/>
        <a:p>
          <a:endParaRPr lang="en-GB"/>
        </a:p>
      </dgm:t>
    </dgm:pt>
    <dgm:pt modelId="{3608ED4D-7CE7-49F1-8EB8-E4A6B8F10E02}" type="pres">
      <dgm:prSet presAssocID="{34D78D11-9834-4F3D-BF77-9F5EC1295E15}" presName="middleNode" presStyleCnt="0"/>
      <dgm:spPr/>
    </dgm:pt>
    <dgm:pt modelId="{19FFDB38-722D-4D93-BFE6-B3E1BDAA54D4}" type="pres">
      <dgm:prSet presAssocID="{34D78D11-9834-4F3D-BF77-9F5EC1295E15}" presName="padding" presStyleLbl="node1" presStyleIdx="10" presStyleCnt="13"/>
      <dgm:spPr/>
    </dgm:pt>
    <dgm:pt modelId="{E307F195-A501-4016-9AF5-1993C7B715B3}" type="pres">
      <dgm:prSet presAssocID="{34D78D11-9834-4F3D-BF77-9F5EC1295E15}" presName="shape" presStyleLbl="node1" presStyleIdx="11" presStyleCnt="13" custScaleX="229462" custScaleY="1486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E05FB0-C5CE-4576-A068-B2D5EC8E2B74}" type="pres">
      <dgm:prSet presAssocID="{B7C3D318-89CA-4D72-89AC-497C2A16CF22}" presName="sibTrans" presStyleLbl="sibTrans2D1" presStyleIdx="11" presStyleCnt="12"/>
      <dgm:spPr/>
      <dgm:t>
        <a:bodyPr/>
        <a:lstStyle/>
        <a:p>
          <a:endParaRPr lang="en-GB"/>
        </a:p>
      </dgm:t>
    </dgm:pt>
    <dgm:pt modelId="{FF35F2EC-72CA-4117-9788-E71A014D5419}" type="pres">
      <dgm:prSet presAssocID="{58797FA8-9A01-4AAF-BE8A-A23AD29617A2}" presName="last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82147BB-9529-4CAF-A00C-3D30FE193D0C}" srcId="{4D873529-522B-4CC0-A635-B4751EB594B3}" destId="{147654A4-40EC-4351-A82C-BEF1DE7F0820}" srcOrd="2" destOrd="0" parTransId="{A3EAAA69-118D-4224-A777-1CFDD81AFFB5}" sibTransId="{C8294B4B-8E82-4B44-A3D6-475FFA3C31A2}"/>
    <dgm:cxn modelId="{38F3A07C-AD7D-4391-8EA3-E70AA0FABC39}" type="presOf" srcId="{2B751E8E-67D9-44C5-AD23-9EC71A7EC1B8}" destId="{63FA095B-5231-4E92-9062-D9B7F347E179}" srcOrd="0" destOrd="0" presId="urn:microsoft.com/office/officeart/2005/8/layout/bProcess2"/>
    <dgm:cxn modelId="{F0285616-B74C-4BC9-983C-FA758D408A3C}" type="presOf" srcId="{34D78D11-9834-4F3D-BF77-9F5EC1295E15}" destId="{E307F195-A501-4016-9AF5-1993C7B715B3}" srcOrd="0" destOrd="0" presId="urn:microsoft.com/office/officeart/2005/8/layout/bProcess2"/>
    <dgm:cxn modelId="{B64A5FDA-3645-4C54-A14C-5D09FF765952}" srcId="{4D873529-522B-4CC0-A635-B4751EB594B3}" destId="{9EB1AAE2-2BE8-4F94-AE45-DD4C1E6ED27B}" srcOrd="5" destOrd="0" parTransId="{BB21A63F-A325-4FED-84AC-2B28A088D2A5}" sibTransId="{B52F3E7C-C82B-4072-9C58-E9B21DFF10A8}"/>
    <dgm:cxn modelId="{A39A871D-533F-43AB-83B3-EA933CB82F70}" srcId="{4D873529-522B-4CC0-A635-B4751EB594B3}" destId="{58797FA8-9A01-4AAF-BE8A-A23AD29617A2}" srcOrd="12" destOrd="0" parTransId="{F9618130-3C04-4FB4-8F0A-3DDEB88B9E94}" sibTransId="{C961D818-8296-47CC-81B9-3C9776B4B1D0}"/>
    <dgm:cxn modelId="{EE6B46C8-2141-4740-85F7-95E4F648747D}" type="presOf" srcId="{66A1EC02-4E89-4CBD-A39E-5613041C13A1}" destId="{4B7DFBDB-5DC0-4D90-A7D3-76D0E947F5BB}" srcOrd="0" destOrd="0" presId="urn:microsoft.com/office/officeart/2005/8/layout/bProcess2"/>
    <dgm:cxn modelId="{605F5948-2ECF-4726-98F2-027E3FFD6A3D}" type="presOf" srcId="{58797FA8-9A01-4AAF-BE8A-A23AD29617A2}" destId="{FF35F2EC-72CA-4117-9788-E71A014D5419}" srcOrd="0" destOrd="0" presId="urn:microsoft.com/office/officeart/2005/8/layout/bProcess2"/>
    <dgm:cxn modelId="{AB0BE90F-F13E-41CA-871F-FF48D111CDE2}" type="presOf" srcId="{4D873529-522B-4CC0-A635-B4751EB594B3}" destId="{3E619704-1D74-476A-BCE8-6C86623D25AB}" srcOrd="0" destOrd="0" presId="urn:microsoft.com/office/officeart/2005/8/layout/bProcess2"/>
    <dgm:cxn modelId="{06F3EEF4-670E-47E3-A61C-37ED5E6EDD08}" type="presOf" srcId="{8650A694-291D-4855-9705-B476EB261BC4}" destId="{D066EE02-CE9D-41B5-94E3-E3F2B6089325}" srcOrd="0" destOrd="0" presId="urn:microsoft.com/office/officeart/2005/8/layout/bProcess2"/>
    <dgm:cxn modelId="{D6D4EB6A-B359-469A-AE8E-5FAAC1BFB14C}" srcId="{4D873529-522B-4CC0-A635-B4751EB594B3}" destId="{A3B3A24F-75F0-449B-A2F5-F62901FFF043}" srcOrd="0" destOrd="0" parTransId="{15D4DF3A-16D8-402C-A955-51138A4E667D}" sibTransId="{1705D001-2522-4BBA-96B9-F1F583D5379F}"/>
    <dgm:cxn modelId="{1DEE8534-A0E1-428B-9D04-08956B66F66E}" srcId="{4D873529-522B-4CC0-A635-B4751EB594B3}" destId="{68207652-EB31-428E-93AA-3C15A4FBA189}" srcOrd="1" destOrd="0" parTransId="{02655531-2036-4ABA-A26E-A6B11D45D08E}" sibTransId="{4A2823A0-76A3-4153-8C80-E2CAF6577BDC}"/>
    <dgm:cxn modelId="{BBBFFB07-3DF9-4E13-A21C-0A54EFE84EAA}" type="presOf" srcId="{57B5B219-402F-4348-AC21-BB7331C9CD6F}" destId="{D9D63A39-6030-40B8-A0DA-61F5E07CC96C}" srcOrd="0" destOrd="0" presId="urn:microsoft.com/office/officeart/2005/8/layout/bProcess2"/>
    <dgm:cxn modelId="{B0BAAE87-08C2-4C37-907B-0099A7CF6BFB}" type="presOf" srcId="{0BFB59AF-B1A9-4DDD-BE4F-57ABAFE5EC73}" destId="{92DDB02F-1A4E-41A2-96CC-B1225B8856F9}" srcOrd="0" destOrd="0" presId="urn:microsoft.com/office/officeart/2005/8/layout/bProcess2"/>
    <dgm:cxn modelId="{689AE770-94EE-4C06-A631-D0BA0C90CCC0}" type="presOf" srcId="{1705D001-2522-4BBA-96B9-F1F583D5379F}" destId="{07433E71-678D-461F-A0C5-433D80A2446D}" srcOrd="0" destOrd="0" presId="urn:microsoft.com/office/officeart/2005/8/layout/bProcess2"/>
    <dgm:cxn modelId="{7ACF1B68-D57A-47DD-A0DC-24885F4A30AA}" srcId="{4D873529-522B-4CC0-A635-B4751EB594B3}" destId="{A4211D73-E69B-4712-8D60-07B2D2326FE0}" srcOrd="7" destOrd="0" parTransId="{E11627AB-46D7-4D8C-AD85-B9E965FA84AB}" sibTransId="{BFB15532-74AC-4853-89EC-743FA64BDE27}"/>
    <dgm:cxn modelId="{B1F2C687-7D42-4782-93CD-F119803D9462}" srcId="{4D873529-522B-4CC0-A635-B4751EB594B3}" destId="{34D78D11-9834-4F3D-BF77-9F5EC1295E15}" srcOrd="11" destOrd="0" parTransId="{40D502B5-DA8F-486C-B27E-25BEB7C61B4A}" sibTransId="{B7C3D318-89CA-4D72-89AC-497C2A16CF22}"/>
    <dgm:cxn modelId="{72A08969-1927-49EF-A630-D10597685642}" srcId="{4D873529-522B-4CC0-A635-B4751EB594B3}" destId="{13F1390D-DE5A-4255-87BF-CF38A6F5B342}" srcOrd="4" destOrd="0" parTransId="{B950A00E-668B-43CD-B216-5961CCB959AD}" sibTransId="{58C0FBD7-FA5F-41C2-9E6C-2224C65E2BA3}"/>
    <dgm:cxn modelId="{DBA49A14-CE82-414E-829B-9945AD1088D3}" type="presOf" srcId="{9EB1AAE2-2BE8-4F94-AE45-DD4C1E6ED27B}" destId="{C10DEEE6-5539-4F3A-B0DC-BF76E4CC4639}" srcOrd="0" destOrd="0" presId="urn:microsoft.com/office/officeart/2005/8/layout/bProcess2"/>
    <dgm:cxn modelId="{1A672F18-DA6A-4968-92D4-0DC87C9228DC}" type="presOf" srcId="{4A2823A0-76A3-4153-8C80-E2CAF6577BDC}" destId="{472D4828-9235-483D-A101-E50EF30EF38F}" srcOrd="0" destOrd="0" presId="urn:microsoft.com/office/officeart/2005/8/layout/bProcess2"/>
    <dgm:cxn modelId="{60082B85-2F26-4036-9982-147904D2A92E}" type="presOf" srcId="{58C0FBD7-FA5F-41C2-9E6C-2224C65E2BA3}" destId="{D4073FB9-4DD1-41CC-B724-FAF4B411B1AB}" srcOrd="0" destOrd="0" presId="urn:microsoft.com/office/officeart/2005/8/layout/bProcess2"/>
    <dgm:cxn modelId="{9F77FD6C-97D8-47C9-B985-BFFC64B726A3}" type="presOf" srcId="{585D0007-5196-4042-8881-84F5C609F2E8}" destId="{1B293BEE-D21D-45D6-8B4B-F4C5CAACD555}" srcOrd="0" destOrd="0" presId="urn:microsoft.com/office/officeart/2005/8/layout/bProcess2"/>
    <dgm:cxn modelId="{2010928C-D2D7-4E84-8B89-2EB582F9FA0E}" type="presOf" srcId="{EBD982F2-65A1-4655-A933-210433389F61}" destId="{DDCFE416-4139-4F1E-95C2-55C90A734BD8}" srcOrd="0" destOrd="0" presId="urn:microsoft.com/office/officeart/2005/8/layout/bProcess2"/>
    <dgm:cxn modelId="{39BAA1AA-E72D-47BA-A7F3-5D7329BDEFA8}" type="presOf" srcId="{0DB185CD-C0CA-4221-8A87-FF4ED73732AA}" destId="{5ADDBD7C-33C2-4046-9D1D-94FE8A08650F}" srcOrd="0" destOrd="0" presId="urn:microsoft.com/office/officeart/2005/8/layout/bProcess2"/>
    <dgm:cxn modelId="{6593E0B8-335D-455F-9A94-0892E2F87D73}" type="presOf" srcId="{BFB15532-74AC-4853-89EC-743FA64BDE27}" destId="{4E22D374-ABE1-4EB5-9EAC-45253FBDBE5F}" srcOrd="0" destOrd="0" presId="urn:microsoft.com/office/officeart/2005/8/layout/bProcess2"/>
    <dgm:cxn modelId="{1FC220DD-E486-45F2-8BED-FF1628EB67FB}" srcId="{4D873529-522B-4CC0-A635-B4751EB594B3}" destId="{0BFB59AF-B1A9-4DDD-BE4F-57ABAFE5EC73}" srcOrd="6" destOrd="0" parTransId="{D035B334-934B-404A-B80D-93DBEFD91F71}" sibTransId="{EBD982F2-65A1-4655-A933-210433389F61}"/>
    <dgm:cxn modelId="{EB43452C-BBA3-47A6-8AE7-76535F6BB230}" type="presOf" srcId="{147654A4-40EC-4351-A82C-BEF1DE7F0820}" destId="{E1F3025B-FE86-45DA-B78E-452F3B7BCB99}" srcOrd="0" destOrd="0" presId="urn:microsoft.com/office/officeart/2005/8/layout/bProcess2"/>
    <dgm:cxn modelId="{AA1C9CD0-A54B-43AC-8FCC-ADDF6D50911D}" type="presOf" srcId="{B52F3E7C-C82B-4072-9C58-E9B21DFF10A8}" destId="{B0E074B6-B8F7-46D1-8C96-AA8B41311339}" srcOrd="0" destOrd="0" presId="urn:microsoft.com/office/officeart/2005/8/layout/bProcess2"/>
    <dgm:cxn modelId="{22A4D0FE-8BF2-4CD6-A464-B794822AD2EB}" type="presOf" srcId="{68207652-EB31-428E-93AA-3C15A4FBA189}" destId="{B92049FE-BC1A-4941-8CCB-FE0480827DF3}" srcOrd="0" destOrd="0" presId="urn:microsoft.com/office/officeart/2005/8/layout/bProcess2"/>
    <dgm:cxn modelId="{A7E40661-D242-49BB-8EB0-AEF0477F34FD}" type="presOf" srcId="{7463FAEC-41BA-4C8D-BBBC-7B04A95922EF}" destId="{A13519E4-2219-428C-97F8-2944FD4ABE04}" srcOrd="0" destOrd="0" presId="urn:microsoft.com/office/officeart/2005/8/layout/bProcess2"/>
    <dgm:cxn modelId="{029E3F2C-7EC8-448A-A5D6-6E1004FFC3CB}" type="presOf" srcId="{A4211D73-E69B-4712-8D60-07B2D2326FE0}" destId="{EE755A94-DA25-4442-BC97-6EE7A3EAA8E1}" srcOrd="0" destOrd="0" presId="urn:microsoft.com/office/officeart/2005/8/layout/bProcess2"/>
    <dgm:cxn modelId="{1221BAF6-0864-47DF-99E7-DA42A6A2ACF0}" srcId="{4D873529-522B-4CC0-A635-B4751EB594B3}" destId="{A731CC01-BE92-4C27-AC1B-6BFF705B80FE}" srcOrd="3" destOrd="0" parTransId="{43798642-CAD2-4E6B-A982-C080FB6B1732}" sibTransId="{2B751E8E-67D9-44C5-AD23-9EC71A7EC1B8}"/>
    <dgm:cxn modelId="{21DE7D89-5847-41BC-A2DC-4E2B799FB2AF}" type="presOf" srcId="{A731CC01-BE92-4C27-AC1B-6BFF705B80FE}" destId="{575C4A12-44F0-46C7-B264-F6FB6C600B7C}" srcOrd="0" destOrd="0" presId="urn:microsoft.com/office/officeart/2005/8/layout/bProcess2"/>
    <dgm:cxn modelId="{D5CC8C13-5BAB-459F-B667-61714B31DB58}" type="presOf" srcId="{C8294B4B-8E82-4B44-A3D6-475FFA3C31A2}" destId="{532D1EF3-D619-46C8-89BF-AA6426599C19}" srcOrd="0" destOrd="0" presId="urn:microsoft.com/office/officeart/2005/8/layout/bProcess2"/>
    <dgm:cxn modelId="{FC14E116-E160-4EEC-83DC-A9E1FFA20B84}" srcId="{4D873529-522B-4CC0-A635-B4751EB594B3}" destId="{0DB185CD-C0CA-4221-8A87-FF4ED73732AA}" srcOrd="9" destOrd="0" parTransId="{A3A7AF70-9339-4408-80C5-71365D3BCAF2}" sibTransId="{57B5B219-402F-4348-AC21-BB7331C9CD6F}"/>
    <dgm:cxn modelId="{DF524019-9C8E-4943-8E74-52BF77A00C0D}" type="presOf" srcId="{B7C3D318-89CA-4D72-89AC-497C2A16CF22}" destId="{BDE05FB0-C5CE-4576-A068-B2D5EC8E2B74}" srcOrd="0" destOrd="0" presId="urn:microsoft.com/office/officeart/2005/8/layout/bProcess2"/>
    <dgm:cxn modelId="{7A0EB34A-8786-4D5A-B70C-AA3ED75DC200}" srcId="{4D873529-522B-4CC0-A635-B4751EB594B3}" destId="{8650A694-291D-4855-9705-B476EB261BC4}" srcOrd="8" destOrd="0" parTransId="{3AB18BFF-D498-4D84-9EB1-504883402DB2}" sibTransId="{66A1EC02-4E89-4CBD-A39E-5613041C13A1}"/>
    <dgm:cxn modelId="{E2D697B8-C7D1-4D41-86F5-2832C4F3D384}" srcId="{4D873529-522B-4CC0-A635-B4751EB594B3}" destId="{585D0007-5196-4042-8881-84F5C609F2E8}" srcOrd="10" destOrd="0" parTransId="{3AEC7C3F-082F-46BA-81FE-5EE1454535C1}" sibTransId="{7463FAEC-41BA-4C8D-BBBC-7B04A95922EF}"/>
    <dgm:cxn modelId="{B7301A10-B0AF-40BA-A672-1991E9412032}" type="presOf" srcId="{13F1390D-DE5A-4255-87BF-CF38A6F5B342}" destId="{647F9E10-9180-4125-82D3-23FBFFFCA4F0}" srcOrd="0" destOrd="0" presId="urn:microsoft.com/office/officeart/2005/8/layout/bProcess2"/>
    <dgm:cxn modelId="{E8AE34AD-2BF0-48C5-9F25-7358CCF8566B}" type="presOf" srcId="{A3B3A24F-75F0-449B-A2F5-F62901FFF043}" destId="{5639C8A3-44C4-4A7D-91D2-AEECE3A9DBED}" srcOrd="0" destOrd="0" presId="urn:microsoft.com/office/officeart/2005/8/layout/bProcess2"/>
    <dgm:cxn modelId="{971CA4CC-210F-49F0-B154-5E69961D88E6}" type="presParOf" srcId="{3E619704-1D74-476A-BCE8-6C86623D25AB}" destId="{5639C8A3-44C4-4A7D-91D2-AEECE3A9DBED}" srcOrd="0" destOrd="0" presId="urn:microsoft.com/office/officeart/2005/8/layout/bProcess2"/>
    <dgm:cxn modelId="{EAA7D15B-EAF8-4385-B3E9-A741873337BA}" type="presParOf" srcId="{3E619704-1D74-476A-BCE8-6C86623D25AB}" destId="{07433E71-678D-461F-A0C5-433D80A2446D}" srcOrd="1" destOrd="0" presId="urn:microsoft.com/office/officeart/2005/8/layout/bProcess2"/>
    <dgm:cxn modelId="{6F9D83CC-949B-4EB6-B87F-1B7243334CC4}" type="presParOf" srcId="{3E619704-1D74-476A-BCE8-6C86623D25AB}" destId="{29F86BBE-739F-422F-A29A-4D8795EECE5A}" srcOrd="2" destOrd="0" presId="urn:microsoft.com/office/officeart/2005/8/layout/bProcess2"/>
    <dgm:cxn modelId="{1E5B9AA7-B398-4BD4-AC36-DCFFC5F8CE8F}" type="presParOf" srcId="{29F86BBE-739F-422F-A29A-4D8795EECE5A}" destId="{02761E5A-9079-47E0-BA2C-8B66C5C43331}" srcOrd="0" destOrd="0" presId="urn:microsoft.com/office/officeart/2005/8/layout/bProcess2"/>
    <dgm:cxn modelId="{8E70715D-8F60-46BE-8A25-7502D39200C8}" type="presParOf" srcId="{29F86BBE-739F-422F-A29A-4D8795EECE5A}" destId="{B92049FE-BC1A-4941-8CCB-FE0480827DF3}" srcOrd="1" destOrd="0" presId="urn:microsoft.com/office/officeart/2005/8/layout/bProcess2"/>
    <dgm:cxn modelId="{6DF0FD91-9420-4C63-92CA-DAE83A41D15A}" type="presParOf" srcId="{3E619704-1D74-476A-BCE8-6C86623D25AB}" destId="{472D4828-9235-483D-A101-E50EF30EF38F}" srcOrd="3" destOrd="0" presId="urn:microsoft.com/office/officeart/2005/8/layout/bProcess2"/>
    <dgm:cxn modelId="{B3E37423-776D-45B2-B4C3-18FFBB636D78}" type="presParOf" srcId="{3E619704-1D74-476A-BCE8-6C86623D25AB}" destId="{DB0F2876-5946-4135-B883-0E132DE3BB81}" srcOrd="4" destOrd="0" presId="urn:microsoft.com/office/officeart/2005/8/layout/bProcess2"/>
    <dgm:cxn modelId="{17E85BD9-86BC-4787-B70B-820E24CD4CD8}" type="presParOf" srcId="{DB0F2876-5946-4135-B883-0E132DE3BB81}" destId="{D1058ADA-70CF-452A-8315-3992DE223993}" srcOrd="0" destOrd="0" presId="urn:microsoft.com/office/officeart/2005/8/layout/bProcess2"/>
    <dgm:cxn modelId="{F8120C31-2B7C-4289-92AD-2A5AAB1A7CBD}" type="presParOf" srcId="{DB0F2876-5946-4135-B883-0E132DE3BB81}" destId="{E1F3025B-FE86-45DA-B78E-452F3B7BCB99}" srcOrd="1" destOrd="0" presId="urn:microsoft.com/office/officeart/2005/8/layout/bProcess2"/>
    <dgm:cxn modelId="{C28C93A2-ED08-4AB7-9B65-964B81476CAC}" type="presParOf" srcId="{3E619704-1D74-476A-BCE8-6C86623D25AB}" destId="{532D1EF3-D619-46C8-89BF-AA6426599C19}" srcOrd="5" destOrd="0" presId="urn:microsoft.com/office/officeart/2005/8/layout/bProcess2"/>
    <dgm:cxn modelId="{FF2259BB-45F7-4699-9A28-17D61640513D}" type="presParOf" srcId="{3E619704-1D74-476A-BCE8-6C86623D25AB}" destId="{D61A389F-EBD3-46FC-9CDC-605FA9E0DC8E}" srcOrd="6" destOrd="0" presId="urn:microsoft.com/office/officeart/2005/8/layout/bProcess2"/>
    <dgm:cxn modelId="{53F1630B-2A4E-479A-A21C-B46EF065796B}" type="presParOf" srcId="{D61A389F-EBD3-46FC-9CDC-605FA9E0DC8E}" destId="{15FDB968-D244-4E6A-ACE1-70D9A50820CA}" srcOrd="0" destOrd="0" presId="urn:microsoft.com/office/officeart/2005/8/layout/bProcess2"/>
    <dgm:cxn modelId="{0AA49F2D-0939-4B49-96A3-7867EC4F8ECB}" type="presParOf" srcId="{D61A389F-EBD3-46FC-9CDC-605FA9E0DC8E}" destId="{575C4A12-44F0-46C7-B264-F6FB6C600B7C}" srcOrd="1" destOrd="0" presId="urn:microsoft.com/office/officeart/2005/8/layout/bProcess2"/>
    <dgm:cxn modelId="{EF6FEBE2-5C21-4E18-8A16-CF340B271AC4}" type="presParOf" srcId="{3E619704-1D74-476A-BCE8-6C86623D25AB}" destId="{63FA095B-5231-4E92-9062-D9B7F347E179}" srcOrd="7" destOrd="0" presId="urn:microsoft.com/office/officeart/2005/8/layout/bProcess2"/>
    <dgm:cxn modelId="{1FF3B4C3-1B44-43B8-B011-23058F0C6E47}" type="presParOf" srcId="{3E619704-1D74-476A-BCE8-6C86623D25AB}" destId="{68AB005D-BB08-4685-9C1A-1A5D3D87759E}" srcOrd="8" destOrd="0" presId="urn:microsoft.com/office/officeart/2005/8/layout/bProcess2"/>
    <dgm:cxn modelId="{F4F8CA3A-87F0-4C40-9EE7-454158D298F3}" type="presParOf" srcId="{68AB005D-BB08-4685-9C1A-1A5D3D87759E}" destId="{9F251E0E-573F-4732-AEAC-C379A5A53401}" srcOrd="0" destOrd="0" presId="urn:microsoft.com/office/officeart/2005/8/layout/bProcess2"/>
    <dgm:cxn modelId="{A2A24206-7292-4BD0-BEF4-5CEBD865A960}" type="presParOf" srcId="{68AB005D-BB08-4685-9C1A-1A5D3D87759E}" destId="{647F9E10-9180-4125-82D3-23FBFFFCA4F0}" srcOrd="1" destOrd="0" presId="urn:microsoft.com/office/officeart/2005/8/layout/bProcess2"/>
    <dgm:cxn modelId="{CB67B860-D71C-4259-B53E-9784E38F965B}" type="presParOf" srcId="{3E619704-1D74-476A-BCE8-6C86623D25AB}" destId="{D4073FB9-4DD1-41CC-B724-FAF4B411B1AB}" srcOrd="9" destOrd="0" presId="urn:microsoft.com/office/officeart/2005/8/layout/bProcess2"/>
    <dgm:cxn modelId="{DF8D1514-9002-421C-A35D-583A9FF30583}" type="presParOf" srcId="{3E619704-1D74-476A-BCE8-6C86623D25AB}" destId="{69E3C89A-0D49-41EF-80F4-2FA0B82E80C6}" srcOrd="10" destOrd="0" presId="urn:microsoft.com/office/officeart/2005/8/layout/bProcess2"/>
    <dgm:cxn modelId="{2F28B0A7-A8FB-4995-A0CA-BB0FC6C4BF97}" type="presParOf" srcId="{69E3C89A-0D49-41EF-80F4-2FA0B82E80C6}" destId="{19F7FBF1-DBB0-48FF-BD39-6BEE91A3B525}" srcOrd="0" destOrd="0" presId="urn:microsoft.com/office/officeart/2005/8/layout/bProcess2"/>
    <dgm:cxn modelId="{B9729271-8536-4620-B94F-8624DAFC9CAA}" type="presParOf" srcId="{69E3C89A-0D49-41EF-80F4-2FA0B82E80C6}" destId="{C10DEEE6-5539-4F3A-B0DC-BF76E4CC4639}" srcOrd="1" destOrd="0" presId="urn:microsoft.com/office/officeart/2005/8/layout/bProcess2"/>
    <dgm:cxn modelId="{55C7799E-CD0D-484D-9AE4-5DE7BD2E8E76}" type="presParOf" srcId="{3E619704-1D74-476A-BCE8-6C86623D25AB}" destId="{B0E074B6-B8F7-46D1-8C96-AA8B41311339}" srcOrd="11" destOrd="0" presId="urn:microsoft.com/office/officeart/2005/8/layout/bProcess2"/>
    <dgm:cxn modelId="{33E151FB-AA9A-4181-BBCE-E3333480D3F0}" type="presParOf" srcId="{3E619704-1D74-476A-BCE8-6C86623D25AB}" destId="{403BA22F-3752-4FF8-BF23-58C16050BAA3}" srcOrd="12" destOrd="0" presId="urn:microsoft.com/office/officeart/2005/8/layout/bProcess2"/>
    <dgm:cxn modelId="{DCD1EF5D-2402-42A4-9159-8B983961E570}" type="presParOf" srcId="{403BA22F-3752-4FF8-BF23-58C16050BAA3}" destId="{213F897F-3896-45EB-B71E-64C3F13F7AEB}" srcOrd="0" destOrd="0" presId="urn:microsoft.com/office/officeart/2005/8/layout/bProcess2"/>
    <dgm:cxn modelId="{F562E864-A447-41D6-B666-A226CEAF62B6}" type="presParOf" srcId="{403BA22F-3752-4FF8-BF23-58C16050BAA3}" destId="{92DDB02F-1A4E-41A2-96CC-B1225B8856F9}" srcOrd="1" destOrd="0" presId="urn:microsoft.com/office/officeart/2005/8/layout/bProcess2"/>
    <dgm:cxn modelId="{2EF91EDB-CA73-4886-A97E-AF14B1714389}" type="presParOf" srcId="{3E619704-1D74-476A-BCE8-6C86623D25AB}" destId="{DDCFE416-4139-4F1E-95C2-55C90A734BD8}" srcOrd="13" destOrd="0" presId="urn:microsoft.com/office/officeart/2005/8/layout/bProcess2"/>
    <dgm:cxn modelId="{0610DBEC-A5B8-4B26-95F6-0A99385785FC}" type="presParOf" srcId="{3E619704-1D74-476A-BCE8-6C86623D25AB}" destId="{1FEBE373-A1C2-460A-828A-52D052FF20C5}" srcOrd="14" destOrd="0" presId="urn:microsoft.com/office/officeart/2005/8/layout/bProcess2"/>
    <dgm:cxn modelId="{940304CC-F914-4222-829C-25DEBF3C4E4C}" type="presParOf" srcId="{1FEBE373-A1C2-460A-828A-52D052FF20C5}" destId="{FCA885C7-71B2-4139-8E15-1DCCD762208A}" srcOrd="0" destOrd="0" presId="urn:microsoft.com/office/officeart/2005/8/layout/bProcess2"/>
    <dgm:cxn modelId="{802BC861-E81C-45B8-8CF2-CDA981E24FB0}" type="presParOf" srcId="{1FEBE373-A1C2-460A-828A-52D052FF20C5}" destId="{EE755A94-DA25-4442-BC97-6EE7A3EAA8E1}" srcOrd="1" destOrd="0" presId="urn:microsoft.com/office/officeart/2005/8/layout/bProcess2"/>
    <dgm:cxn modelId="{5D504DA4-9D0A-4371-8960-9095CEADC7AC}" type="presParOf" srcId="{3E619704-1D74-476A-BCE8-6C86623D25AB}" destId="{4E22D374-ABE1-4EB5-9EAC-45253FBDBE5F}" srcOrd="15" destOrd="0" presId="urn:microsoft.com/office/officeart/2005/8/layout/bProcess2"/>
    <dgm:cxn modelId="{944D4ADA-15F8-494F-9394-9BEB60B5EA93}" type="presParOf" srcId="{3E619704-1D74-476A-BCE8-6C86623D25AB}" destId="{3C044016-1398-4CB2-8A95-B526E36B3B17}" srcOrd="16" destOrd="0" presId="urn:microsoft.com/office/officeart/2005/8/layout/bProcess2"/>
    <dgm:cxn modelId="{CED9684E-B1B8-4F07-B9D9-C20F9310BDF8}" type="presParOf" srcId="{3C044016-1398-4CB2-8A95-B526E36B3B17}" destId="{E909CAEB-A8AF-4BEB-97C2-E74BD2B0427C}" srcOrd="0" destOrd="0" presId="urn:microsoft.com/office/officeart/2005/8/layout/bProcess2"/>
    <dgm:cxn modelId="{357099BB-5A0E-45F4-9138-7B02E218CA82}" type="presParOf" srcId="{3C044016-1398-4CB2-8A95-B526E36B3B17}" destId="{D066EE02-CE9D-41B5-94E3-E3F2B6089325}" srcOrd="1" destOrd="0" presId="urn:microsoft.com/office/officeart/2005/8/layout/bProcess2"/>
    <dgm:cxn modelId="{479A2B05-FBDB-4383-94B5-B604215D1B56}" type="presParOf" srcId="{3E619704-1D74-476A-BCE8-6C86623D25AB}" destId="{4B7DFBDB-5DC0-4D90-A7D3-76D0E947F5BB}" srcOrd="17" destOrd="0" presId="urn:microsoft.com/office/officeart/2005/8/layout/bProcess2"/>
    <dgm:cxn modelId="{6ECAC09C-B186-40D9-937A-A52E510780EF}" type="presParOf" srcId="{3E619704-1D74-476A-BCE8-6C86623D25AB}" destId="{F00CC87A-0D66-4792-9F7F-733C0B6B047D}" srcOrd="18" destOrd="0" presId="urn:microsoft.com/office/officeart/2005/8/layout/bProcess2"/>
    <dgm:cxn modelId="{110C506B-A41B-423D-BCBF-7261DFD7615B}" type="presParOf" srcId="{F00CC87A-0D66-4792-9F7F-733C0B6B047D}" destId="{FBCD279D-7333-4384-9EDD-F8B0134AE1DF}" srcOrd="0" destOrd="0" presId="urn:microsoft.com/office/officeart/2005/8/layout/bProcess2"/>
    <dgm:cxn modelId="{7E5A2533-53A7-40DC-BEF3-A1C19C7D443F}" type="presParOf" srcId="{F00CC87A-0D66-4792-9F7F-733C0B6B047D}" destId="{5ADDBD7C-33C2-4046-9D1D-94FE8A08650F}" srcOrd="1" destOrd="0" presId="urn:microsoft.com/office/officeart/2005/8/layout/bProcess2"/>
    <dgm:cxn modelId="{7DB4FCA7-54BF-4F25-89D6-B1D8EA4AA0BF}" type="presParOf" srcId="{3E619704-1D74-476A-BCE8-6C86623D25AB}" destId="{D9D63A39-6030-40B8-A0DA-61F5E07CC96C}" srcOrd="19" destOrd="0" presId="urn:microsoft.com/office/officeart/2005/8/layout/bProcess2"/>
    <dgm:cxn modelId="{45039C0F-E684-4F6B-9A54-B64D2BA2B29B}" type="presParOf" srcId="{3E619704-1D74-476A-BCE8-6C86623D25AB}" destId="{F87A0AC4-CED5-498D-8FEA-B138F69860D9}" srcOrd="20" destOrd="0" presId="urn:microsoft.com/office/officeart/2005/8/layout/bProcess2"/>
    <dgm:cxn modelId="{80BF9843-F4DD-419C-8564-04E6868B68A7}" type="presParOf" srcId="{F87A0AC4-CED5-498D-8FEA-B138F69860D9}" destId="{301735E3-FD0E-4E68-A3DE-F99DF108EA5E}" srcOrd="0" destOrd="0" presId="urn:microsoft.com/office/officeart/2005/8/layout/bProcess2"/>
    <dgm:cxn modelId="{222CAD20-CE14-4010-BCD0-3BF1A2488B28}" type="presParOf" srcId="{F87A0AC4-CED5-498D-8FEA-B138F69860D9}" destId="{1B293BEE-D21D-45D6-8B4B-F4C5CAACD555}" srcOrd="1" destOrd="0" presId="urn:microsoft.com/office/officeart/2005/8/layout/bProcess2"/>
    <dgm:cxn modelId="{3F1E09BB-23CC-4DCD-BB20-B2C2D3E390F5}" type="presParOf" srcId="{3E619704-1D74-476A-BCE8-6C86623D25AB}" destId="{A13519E4-2219-428C-97F8-2944FD4ABE04}" srcOrd="21" destOrd="0" presId="urn:microsoft.com/office/officeart/2005/8/layout/bProcess2"/>
    <dgm:cxn modelId="{BE525951-8824-49AC-8B52-BAFB2B0A565E}" type="presParOf" srcId="{3E619704-1D74-476A-BCE8-6C86623D25AB}" destId="{3608ED4D-7CE7-49F1-8EB8-E4A6B8F10E02}" srcOrd="22" destOrd="0" presId="urn:microsoft.com/office/officeart/2005/8/layout/bProcess2"/>
    <dgm:cxn modelId="{925A9D58-C8B8-4D9F-9271-34E24661664B}" type="presParOf" srcId="{3608ED4D-7CE7-49F1-8EB8-E4A6B8F10E02}" destId="{19FFDB38-722D-4D93-BFE6-B3E1BDAA54D4}" srcOrd="0" destOrd="0" presId="urn:microsoft.com/office/officeart/2005/8/layout/bProcess2"/>
    <dgm:cxn modelId="{8EFC3DA2-B505-4215-940A-2972C95FBF5A}" type="presParOf" srcId="{3608ED4D-7CE7-49F1-8EB8-E4A6B8F10E02}" destId="{E307F195-A501-4016-9AF5-1993C7B715B3}" srcOrd="1" destOrd="0" presId="urn:microsoft.com/office/officeart/2005/8/layout/bProcess2"/>
    <dgm:cxn modelId="{FD0C38E8-52B8-4ED9-BF8B-FD3A94841CE1}" type="presParOf" srcId="{3E619704-1D74-476A-BCE8-6C86623D25AB}" destId="{BDE05FB0-C5CE-4576-A068-B2D5EC8E2B74}" srcOrd="23" destOrd="0" presId="urn:microsoft.com/office/officeart/2005/8/layout/bProcess2"/>
    <dgm:cxn modelId="{EE79623B-F2C4-4ED4-9506-F9B5BDBDD212}" type="presParOf" srcId="{3E619704-1D74-476A-BCE8-6C86623D25AB}" destId="{FF35F2EC-72CA-4117-9788-E71A014D5419}" srcOrd="2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2ED9E9-1401-44C1-A2E4-E31CA7ECC986}" type="doc">
      <dgm:prSet loTypeId="urn:microsoft.com/office/officeart/2005/8/layout/cycle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E888EEE-2F2B-46C2-9858-C0656FB49194}">
      <dgm:prSet phldrT="[Text]"/>
      <dgm:spPr/>
      <dgm:t>
        <a:bodyPr/>
        <a:lstStyle/>
        <a:p>
          <a:r>
            <a:rPr lang="en-GB" dirty="0" smtClean="0"/>
            <a:t>Risk Assessment</a:t>
          </a:r>
          <a:endParaRPr lang="en-GB" dirty="0"/>
        </a:p>
      </dgm:t>
    </dgm:pt>
    <dgm:pt modelId="{41186839-10CC-45C5-85B2-ABC6E4AF941A}" type="parTrans" cxnId="{F6D14FAA-98C5-49CC-BCF0-0A4F349DC223}">
      <dgm:prSet/>
      <dgm:spPr/>
      <dgm:t>
        <a:bodyPr/>
        <a:lstStyle/>
        <a:p>
          <a:endParaRPr lang="en-GB"/>
        </a:p>
      </dgm:t>
    </dgm:pt>
    <dgm:pt modelId="{C30CF05E-D292-4EA8-8DAC-15F1894BC250}" type="sibTrans" cxnId="{F6D14FAA-98C5-49CC-BCF0-0A4F349DC223}">
      <dgm:prSet/>
      <dgm:spPr/>
      <dgm:t>
        <a:bodyPr/>
        <a:lstStyle/>
        <a:p>
          <a:endParaRPr lang="en-GB"/>
        </a:p>
      </dgm:t>
    </dgm:pt>
    <dgm:pt modelId="{F814F239-F499-4F97-A008-350498EC5DFD}">
      <dgm:prSet phldrT="[Text]"/>
      <dgm:spPr/>
      <dgm:t>
        <a:bodyPr/>
        <a:lstStyle/>
        <a:p>
          <a:r>
            <a:rPr lang="en-GB" dirty="0" smtClean="0"/>
            <a:t>Working out quantities</a:t>
          </a:r>
          <a:endParaRPr lang="en-GB" dirty="0"/>
        </a:p>
      </dgm:t>
    </dgm:pt>
    <dgm:pt modelId="{9C8D0325-1AEC-4EB8-AD3E-A2BF5ADC3534}" type="parTrans" cxnId="{BCC70134-30D9-4ED6-9D49-2AAB2D666B1A}">
      <dgm:prSet/>
      <dgm:spPr/>
      <dgm:t>
        <a:bodyPr/>
        <a:lstStyle/>
        <a:p>
          <a:endParaRPr lang="en-GB"/>
        </a:p>
      </dgm:t>
    </dgm:pt>
    <dgm:pt modelId="{4FA8DB10-3838-4DE0-9EFA-4BF08EFBDD6F}" type="sibTrans" cxnId="{BCC70134-30D9-4ED6-9D49-2AAB2D666B1A}">
      <dgm:prSet/>
      <dgm:spPr/>
      <dgm:t>
        <a:bodyPr/>
        <a:lstStyle/>
        <a:p>
          <a:endParaRPr lang="en-GB"/>
        </a:p>
      </dgm:t>
    </dgm:pt>
    <dgm:pt modelId="{2E1B5EC0-6C96-4C10-A295-450A6BD21072}">
      <dgm:prSet phldrT="[Text]"/>
      <dgm:spPr/>
      <dgm:t>
        <a:bodyPr/>
        <a:lstStyle/>
        <a:p>
          <a:r>
            <a:rPr lang="en-GB" dirty="0" smtClean="0"/>
            <a:t>Carrying out the reaction</a:t>
          </a:r>
          <a:endParaRPr lang="en-GB" dirty="0"/>
        </a:p>
      </dgm:t>
    </dgm:pt>
    <dgm:pt modelId="{ACC55220-02C2-45C8-949F-D4869B30E548}" type="parTrans" cxnId="{A6D8E109-A7A0-40F6-9AD1-8E69262BF6B7}">
      <dgm:prSet/>
      <dgm:spPr/>
      <dgm:t>
        <a:bodyPr/>
        <a:lstStyle/>
        <a:p>
          <a:endParaRPr lang="en-GB"/>
        </a:p>
      </dgm:t>
    </dgm:pt>
    <dgm:pt modelId="{ADFCF6EB-D412-4A18-A1C7-9FF35EA9ECC5}" type="sibTrans" cxnId="{A6D8E109-A7A0-40F6-9AD1-8E69262BF6B7}">
      <dgm:prSet/>
      <dgm:spPr/>
      <dgm:t>
        <a:bodyPr/>
        <a:lstStyle/>
        <a:p>
          <a:endParaRPr lang="en-GB"/>
        </a:p>
      </dgm:t>
    </dgm:pt>
    <dgm:pt modelId="{E7964601-F493-4EA1-8B9D-F95115BB05AA}">
      <dgm:prSet phldrT="[Text]"/>
      <dgm:spPr/>
      <dgm:t>
        <a:bodyPr/>
        <a:lstStyle/>
        <a:p>
          <a:r>
            <a:rPr lang="en-GB" dirty="0" smtClean="0"/>
            <a:t>Separating the product</a:t>
          </a:r>
          <a:endParaRPr lang="en-GB" dirty="0"/>
        </a:p>
      </dgm:t>
    </dgm:pt>
    <dgm:pt modelId="{52237BB3-E510-4F99-90BD-DDB15CFA7685}" type="parTrans" cxnId="{C017DBD6-4CF1-4A38-B1CB-130E1CDB97D7}">
      <dgm:prSet/>
      <dgm:spPr/>
      <dgm:t>
        <a:bodyPr/>
        <a:lstStyle/>
        <a:p>
          <a:endParaRPr lang="en-GB"/>
        </a:p>
      </dgm:t>
    </dgm:pt>
    <dgm:pt modelId="{DF3D0F5F-4642-44C0-8700-FA6077A4D46B}" type="sibTrans" cxnId="{C017DBD6-4CF1-4A38-B1CB-130E1CDB97D7}">
      <dgm:prSet/>
      <dgm:spPr/>
      <dgm:t>
        <a:bodyPr/>
        <a:lstStyle/>
        <a:p>
          <a:endParaRPr lang="en-GB"/>
        </a:p>
      </dgm:t>
    </dgm:pt>
    <dgm:pt modelId="{9DFC295D-7980-4B55-AF3F-3995DFE6ECF1}">
      <dgm:prSet phldrT="[Text]"/>
      <dgm:spPr/>
      <dgm:t>
        <a:bodyPr/>
        <a:lstStyle/>
        <a:p>
          <a:r>
            <a:rPr lang="en-GB" dirty="0" smtClean="0"/>
            <a:t>Choosing the reaction</a:t>
          </a:r>
          <a:endParaRPr lang="en-GB" dirty="0"/>
        </a:p>
      </dgm:t>
    </dgm:pt>
    <dgm:pt modelId="{C103EE4A-DBC8-438B-BD9B-B49CE37FDB9E}" type="parTrans" cxnId="{5DE746C7-D4F0-4E0C-B00E-1BF6A6A77419}">
      <dgm:prSet/>
      <dgm:spPr/>
      <dgm:t>
        <a:bodyPr/>
        <a:lstStyle/>
        <a:p>
          <a:endParaRPr lang="en-GB"/>
        </a:p>
      </dgm:t>
    </dgm:pt>
    <dgm:pt modelId="{9F611EDF-A13F-4038-BBC4-F5F444A1D390}" type="sibTrans" cxnId="{5DE746C7-D4F0-4E0C-B00E-1BF6A6A77419}">
      <dgm:prSet/>
      <dgm:spPr/>
      <dgm:t>
        <a:bodyPr/>
        <a:lstStyle/>
        <a:p>
          <a:endParaRPr lang="en-GB"/>
        </a:p>
      </dgm:t>
    </dgm:pt>
    <dgm:pt modelId="{2AC2ED07-F051-498A-ACBE-FED503E481F6}">
      <dgm:prSet/>
      <dgm:spPr/>
      <dgm:t>
        <a:bodyPr/>
        <a:lstStyle/>
        <a:p>
          <a:r>
            <a:rPr lang="en-GB" dirty="0" smtClean="0"/>
            <a:t>Purifying the product</a:t>
          </a:r>
          <a:endParaRPr lang="en-GB" dirty="0"/>
        </a:p>
      </dgm:t>
    </dgm:pt>
    <dgm:pt modelId="{D26250D2-901D-4D16-9AA8-0E6ECB24B1BD}" type="parTrans" cxnId="{DF2F6A45-80D8-4339-804F-903C2BEAC3D8}">
      <dgm:prSet/>
      <dgm:spPr/>
      <dgm:t>
        <a:bodyPr/>
        <a:lstStyle/>
        <a:p>
          <a:endParaRPr lang="en-GB"/>
        </a:p>
      </dgm:t>
    </dgm:pt>
    <dgm:pt modelId="{D636DB5D-A92D-4264-A240-89131783F00D}" type="sibTrans" cxnId="{DF2F6A45-80D8-4339-804F-903C2BEAC3D8}">
      <dgm:prSet/>
      <dgm:spPr/>
      <dgm:t>
        <a:bodyPr/>
        <a:lstStyle/>
        <a:p>
          <a:endParaRPr lang="en-GB"/>
        </a:p>
      </dgm:t>
    </dgm:pt>
    <dgm:pt modelId="{1B479EF2-C28F-4E3F-A038-30D36686D09B}">
      <dgm:prSet/>
      <dgm:spPr/>
      <dgm:t>
        <a:bodyPr/>
        <a:lstStyle/>
        <a:p>
          <a:r>
            <a:rPr lang="en-GB" dirty="0" smtClean="0"/>
            <a:t>Measuring the yield and purity</a:t>
          </a:r>
          <a:endParaRPr lang="en-GB" dirty="0"/>
        </a:p>
      </dgm:t>
    </dgm:pt>
    <dgm:pt modelId="{3873C50B-CB0D-41F3-BEF1-B85557C63EE8}" type="parTrans" cxnId="{581AE73F-8971-46A3-81F6-EA0F8B246B85}">
      <dgm:prSet/>
      <dgm:spPr/>
      <dgm:t>
        <a:bodyPr/>
        <a:lstStyle/>
        <a:p>
          <a:endParaRPr lang="en-GB"/>
        </a:p>
      </dgm:t>
    </dgm:pt>
    <dgm:pt modelId="{E5F1E767-6A5F-4793-AB80-775C27DE27FB}" type="sibTrans" cxnId="{581AE73F-8971-46A3-81F6-EA0F8B246B85}">
      <dgm:prSet/>
      <dgm:spPr/>
      <dgm:t>
        <a:bodyPr/>
        <a:lstStyle/>
        <a:p>
          <a:endParaRPr lang="en-GB"/>
        </a:p>
      </dgm:t>
    </dgm:pt>
    <dgm:pt modelId="{36A89120-078C-41A8-A0A5-F2367E109AD5}" type="pres">
      <dgm:prSet presAssocID="{BA2ED9E9-1401-44C1-A2E4-E31CA7ECC98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B3BE4DF-51B7-42E4-915A-85AB14AA3A11}" type="pres">
      <dgm:prSet presAssocID="{AE888EEE-2F2B-46C2-9858-C0656FB49194}" presName="dummy" presStyleCnt="0"/>
      <dgm:spPr/>
    </dgm:pt>
    <dgm:pt modelId="{23225180-B627-4F37-9551-52CC3321A1F1}" type="pres">
      <dgm:prSet presAssocID="{AE888EEE-2F2B-46C2-9858-C0656FB49194}" presName="node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B672CE-B5E6-4684-A043-3177B6D7B4CB}" type="pres">
      <dgm:prSet presAssocID="{C30CF05E-D292-4EA8-8DAC-15F1894BC250}" presName="sibTrans" presStyleLbl="node1" presStyleIdx="0" presStyleCnt="7"/>
      <dgm:spPr/>
      <dgm:t>
        <a:bodyPr/>
        <a:lstStyle/>
        <a:p>
          <a:endParaRPr lang="en-GB"/>
        </a:p>
      </dgm:t>
    </dgm:pt>
    <dgm:pt modelId="{53819AD8-D8D2-4CEF-B4AA-1E514E6FDF4D}" type="pres">
      <dgm:prSet presAssocID="{F814F239-F499-4F97-A008-350498EC5DFD}" presName="dummy" presStyleCnt="0"/>
      <dgm:spPr/>
    </dgm:pt>
    <dgm:pt modelId="{6BBEBB08-AA9E-462A-915E-6375A9179C09}" type="pres">
      <dgm:prSet presAssocID="{F814F239-F499-4F97-A008-350498EC5DFD}" presName="node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135D8C-B2F6-4DC4-9CE9-DC16CFF326F9}" type="pres">
      <dgm:prSet presAssocID="{4FA8DB10-3838-4DE0-9EFA-4BF08EFBDD6F}" presName="sibTrans" presStyleLbl="node1" presStyleIdx="1" presStyleCnt="7"/>
      <dgm:spPr/>
      <dgm:t>
        <a:bodyPr/>
        <a:lstStyle/>
        <a:p>
          <a:endParaRPr lang="en-GB"/>
        </a:p>
      </dgm:t>
    </dgm:pt>
    <dgm:pt modelId="{76C3821C-518F-4B73-AAE4-A98BF9F95167}" type="pres">
      <dgm:prSet presAssocID="{2E1B5EC0-6C96-4C10-A295-450A6BD21072}" presName="dummy" presStyleCnt="0"/>
      <dgm:spPr/>
    </dgm:pt>
    <dgm:pt modelId="{C8426C44-6A90-4636-9FD0-741CAF942938}" type="pres">
      <dgm:prSet presAssocID="{2E1B5EC0-6C96-4C10-A295-450A6BD21072}" presName="node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71914D-4D65-40CE-A503-0895BBC6404E}" type="pres">
      <dgm:prSet presAssocID="{ADFCF6EB-D412-4A18-A1C7-9FF35EA9ECC5}" presName="sibTrans" presStyleLbl="node1" presStyleIdx="2" presStyleCnt="7"/>
      <dgm:spPr/>
      <dgm:t>
        <a:bodyPr/>
        <a:lstStyle/>
        <a:p>
          <a:endParaRPr lang="en-GB"/>
        </a:p>
      </dgm:t>
    </dgm:pt>
    <dgm:pt modelId="{ACEA1876-0F50-4CD4-BD75-D33C794C5EBE}" type="pres">
      <dgm:prSet presAssocID="{E7964601-F493-4EA1-8B9D-F95115BB05AA}" presName="dummy" presStyleCnt="0"/>
      <dgm:spPr/>
    </dgm:pt>
    <dgm:pt modelId="{CBE9B177-C21D-40D3-93A3-2E1F485C3550}" type="pres">
      <dgm:prSet presAssocID="{E7964601-F493-4EA1-8B9D-F95115BB05AA}" presName="node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4F77E5-7A0A-445B-A98C-F83DF1F26E83}" type="pres">
      <dgm:prSet presAssocID="{DF3D0F5F-4642-44C0-8700-FA6077A4D46B}" presName="sibTrans" presStyleLbl="node1" presStyleIdx="3" presStyleCnt="7"/>
      <dgm:spPr/>
      <dgm:t>
        <a:bodyPr/>
        <a:lstStyle/>
        <a:p>
          <a:endParaRPr lang="en-GB"/>
        </a:p>
      </dgm:t>
    </dgm:pt>
    <dgm:pt modelId="{4BB3101A-F073-496A-A5F2-8FC6F5A3CCBD}" type="pres">
      <dgm:prSet presAssocID="{2AC2ED07-F051-498A-ACBE-FED503E481F6}" presName="dummy" presStyleCnt="0"/>
      <dgm:spPr/>
    </dgm:pt>
    <dgm:pt modelId="{85605AA5-86F7-4E42-AEBB-5FF2B384A858}" type="pres">
      <dgm:prSet presAssocID="{2AC2ED07-F051-498A-ACBE-FED503E481F6}" presName="node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B57687-586D-43EC-A8F1-EFEE347B3B20}" type="pres">
      <dgm:prSet presAssocID="{D636DB5D-A92D-4264-A240-89131783F00D}" presName="sibTrans" presStyleLbl="node1" presStyleIdx="4" presStyleCnt="7"/>
      <dgm:spPr/>
      <dgm:t>
        <a:bodyPr/>
        <a:lstStyle/>
        <a:p>
          <a:endParaRPr lang="en-GB"/>
        </a:p>
      </dgm:t>
    </dgm:pt>
    <dgm:pt modelId="{EA6EBB72-5F77-4E6F-A1FE-1B5081AC3BC1}" type="pres">
      <dgm:prSet presAssocID="{1B479EF2-C28F-4E3F-A038-30D36686D09B}" presName="dummy" presStyleCnt="0"/>
      <dgm:spPr/>
    </dgm:pt>
    <dgm:pt modelId="{867396CC-86CD-4D35-B7D1-C2D672A4345A}" type="pres">
      <dgm:prSet presAssocID="{1B479EF2-C28F-4E3F-A038-30D36686D09B}" presName="node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45E9FC-FA3B-4019-A1A7-F22D80C798B6}" type="pres">
      <dgm:prSet presAssocID="{E5F1E767-6A5F-4793-AB80-775C27DE27FB}" presName="sibTrans" presStyleLbl="node1" presStyleIdx="5" presStyleCnt="7"/>
      <dgm:spPr/>
      <dgm:t>
        <a:bodyPr/>
        <a:lstStyle/>
        <a:p>
          <a:endParaRPr lang="en-GB"/>
        </a:p>
      </dgm:t>
    </dgm:pt>
    <dgm:pt modelId="{8508D8EB-A9A1-4D7E-AF47-ABC777DB714E}" type="pres">
      <dgm:prSet presAssocID="{9DFC295D-7980-4B55-AF3F-3995DFE6ECF1}" presName="dummy" presStyleCnt="0"/>
      <dgm:spPr/>
    </dgm:pt>
    <dgm:pt modelId="{BDFF1543-8B6B-48B3-807F-B11C5A5BFC57}" type="pres">
      <dgm:prSet presAssocID="{9DFC295D-7980-4B55-AF3F-3995DFE6ECF1}" presName="node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DA3B19-EE1C-4BAC-A33F-B2188C152291}" type="pres">
      <dgm:prSet presAssocID="{9F611EDF-A13F-4038-BBC4-F5F444A1D390}" presName="sibTrans" presStyleLbl="node1" presStyleIdx="6" presStyleCnt="7"/>
      <dgm:spPr/>
      <dgm:t>
        <a:bodyPr/>
        <a:lstStyle/>
        <a:p>
          <a:endParaRPr lang="en-GB"/>
        </a:p>
      </dgm:t>
    </dgm:pt>
  </dgm:ptLst>
  <dgm:cxnLst>
    <dgm:cxn modelId="{F6D14FAA-98C5-49CC-BCF0-0A4F349DC223}" srcId="{BA2ED9E9-1401-44C1-A2E4-E31CA7ECC986}" destId="{AE888EEE-2F2B-46C2-9858-C0656FB49194}" srcOrd="0" destOrd="0" parTransId="{41186839-10CC-45C5-85B2-ABC6E4AF941A}" sibTransId="{C30CF05E-D292-4EA8-8DAC-15F1894BC250}"/>
    <dgm:cxn modelId="{11A4595E-FD8A-4816-B20A-9114A0DD0C3A}" type="presOf" srcId="{BA2ED9E9-1401-44C1-A2E4-E31CA7ECC986}" destId="{36A89120-078C-41A8-A0A5-F2367E109AD5}" srcOrd="0" destOrd="0" presId="urn:microsoft.com/office/officeart/2005/8/layout/cycle1"/>
    <dgm:cxn modelId="{169D3C4F-0A38-4D2E-BC38-7B05F5FD0B60}" type="presOf" srcId="{D636DB5D-A92D-4264-A240-89131783F00D}" destId="{20B57687-586D-43EC-A8F1-EFEE347B3B20}" srcOrd="0" destOrd="0" presId="urn:microsoft.com/office/officeart/2005/8/layout/cycle1"/>
    <dgm:cxn modelId="{DCB2CFF6-CB5D-4A36-A43D-B75FC1AD17CC}" type="presOf" srcId="{4FA8DB10-3838-4DE0-9EFA-4BF08EFBDD6F}" destId="{3F135D8C-B2F6-4DC4-9CE9-DC16CFF326F9}" srcOrd="0" destOrd="0" presId="urn:microsoft.com/office/officeart/2005/8/layout/cycle1"/>
    <dgm:cxn modelId="{A6D8E109-A7A0-40F6-9AD1-8E69262BF6B7}" srcId="{BA2ED9E9-1401-44C1-A2E4-E31CA7ECC986}" destId="{2E1B5EC0-6C96-4C10-A295-450A6BD21072}" srcOrd="2" destOrd="0" parTransId="{ACC55220-02C2-45C8-949F-D4869B30E548}" sibTransId="{ADFCF6EB-D412-4A18-A1C7-9FF35EA9ECC5}"/>
    <dgm:cxn modelId="{7B2B5BC7-6AA8-4FD9-B94F-D36CBBB1D227}" type="presOf" srcId="{2E1B5EC0-6C96-4C10-A295-450A6BD21072}" destId="{C8426C44-6A90-4636-9FD0-741CAF942938}" srcOrd="0" destOrd="0" presId="urn:microsoft.com/office/officeart/2005/8/layout/cycle1"/>
    <dgm:cxn modelId="{ACAA82C8-1A4E-41D0-9711-3972BDA99A45}" type="presOf" srcId="{E5F1E767-6A5F-4793-AB80-775C27DE27FB}" destId="{DD45E9FC-FA3B-4019-A1A7-F22D80C798B6}" srcOrd="0" destOrd="0" presId="urn:microsoft.com/office/officeart/2005/8/layout/cycle1"/>
    <dgm:cxn modelId="{2746B466-035B-4DDB-8265-6939EC6ECC05}" type="presOf" srcId="{9DFC295D-7980-4B55-AF3F-3995DFE6ECF1}" destId="{BDFF1543-8B6B-48B3-807F-B11C5A5BFC57}" srcOrd="0" destOrd="0" presId="urn:microsoft.com/office/officeart/2005/8/layout/cycle1"/>
    <dgm:cxn modelId="{330A0A51-32B4-464D-995D-61AB9627D107}" type="presOf" srcId="{C30CF05E-D292-4EA8-8DAC-15F1894BC250}" destId="{BCB672CE-B5E6-4684-A043-3177B6D7B4CB}" srcOrd="0" destOrd="0" presId="urn:microsoft.com/office/officeart/2005/8/layout/cycle1"/>
    <dgm:cxn modelId="{43A5F748-1107-4B49-8F6B-1E521266B1AD}" type="presOf" srcId="{2AC2ED07-F051-498A-ACBE-FED503E481F6}" destId="{85605AA5-86F7-4E42-AEBB-5FF2B384A858}" srcOrd="0" destOrd="0" presId="urn:microsoft.com/office/officeart/2005/8/layout/cycle1"/>
    <dgm:cxn modelId="{DF2F6A45-80D8-4339-804F-903C2BEAC3D8}" srcId="{BA2ED9E9-1401-44C1-A2E4-E31CA7ECC986}" destId="{2AC2ED07-F051-498A-ACBE-FED503E481F6}" srcOrd="4" destOrd="0" parTransId="{D26250D2-901D-4D16-9AA8-0E6ECB24B1BD}" sibTransId="{D636DB5D-A92D-4264-A240-89131783F00D}"/>
    <dgm:cxn modelId="{BCC70134-30D9-4ED6-9D49-2AAB2D666B1A}" srcId="{BA2ED9E9-1401-44C1-A2E4-E31CA7ECC986}" destId="{F814F239-F499-4F97-A008-350498EC5DFD}" srcOrd="1" destOrd="0" parTransId="{9C8D0325-1AEC-4EB8-AD3E-A2BF5ADC3534}" sibTransId="{4FA8DB10-3838-4DE0-9EFA-4BF08EFBDD6F}"/>
    <dgm:cxn modelId="{3B31FF7C-1917-406A-B21D-5CE18D2DDED5}" type="presOf" srcId="{ADFCF6EB-D412-4A18-A1C7-9FF35EA9ECC5}" destId="{3D71914D-4D65-40CE-A503-0895BBC6404E}" srcOrd="0" destOrd="0" presId="urn:microsoft.com/office/officeart/2005/8/layout/cycle1"/>
    <dgm:cxn modelId="{C017DBD6-4CF1-4A38-B1CB-130E1CDB97D7}" srcId="{BA2ED9E9-1401-44C1-A2E4-E31CA7ECC986}" destId="{E7964601-F493-4EA1-8B9D-F95115BB05AA}" srcOrd="3" destOrd="0" parTransId="{52237BB3-E510-4F99-90BD-DDB15CFA7685}" sibTransId="{DF3D0F5F-4642-44C0-8700-FA6077A4D46B}"/>
    <dgm:cxn modelId="{3517E90C-B0C6-45BE-AF87-4CE016886941}" type="presOf" srcId="{AE888EEE-2F2B-46C2-9858-C0656FB49194}" destId="{23225180-B627-4F37-9551-52CC3321A1F1}" srcOrd="0" destOrd="0" presId="urn:microsoft.com/office/officeart/2005/8/layout/cycle1"/>
    <dgm:cxn modelId="{D8B663B9-0B51-40E2-A514-15BDE1FCAE62}" type="presOf" srcId="{DF3D0F5F-4642-44C0-8700-FA6077A4D46B}" destId="{8F4F77E5-7A0A-445B-A98C-F83DF1F26E83}" srcOrd="0" destOrd="0" presId="urn:microsoft.com/office/officeart/2005/8/layout/cycle1"/>
    <dgm:cxn modelId="{0E58C3F8-2A7E-4424-A967-6DE5360FB7CD}" type="presOf" srcId="{9F611EDF-A13F-4038-BBC4-F5F444A1D390}" destId="{45DA3B19-EE1C-4BAC-A33F-B2188C152291}" srcOrd="0" destOrd="0" presId="urn:microsoft.com/office/officeart/2005/8/layout/cycle1"/>
    <dgm:cxn modelId="{581AE73F-8971-46A3-81F6-EA0F8B246B85}" srcId="{BA2ED9E9-1401-44C1-A2E4-E31CA7ECC986}" destId="{1B479EF2-C28F-4E3F-A038-30D36686D09B}" srcOrd="5" destOrd="0" parTransId="{3873C50B-CB0D-41F3-BEF1-B85557C63EE8}" sibTransId="{E5F1E767-6A5F-4793-AB80-775C27DE27FB}"/>
    <dgm:cxn modelId="{4A8FE2F3-2B12-409D-94BF-1F05911498FF}" type="presOf" srcId="{1B479EF2-C28F-4E3F-A038-30D36686D09B}" destId="{867396CC-86CD-4D35-B7D1-C2D672A4345A}" srcOrd="0" destOrd="0" presId="urn:microsoft.com/office/officeart/2005/8/layout/cycle1"/>
    <dgm:cxn modelId="{BB914053-74C9-4805-AC91-5DEEA4104D0C}" type="presOf" srcId="{E7964601-F493-4EA1-8B9D-F95115BB05AA}" destId="{CBE9B177-C21D-40D3-93A3-2E1F485C3550}" srcOrd="0" destOrd="0" presId="urn:microsoft.com/office/officeart/2005/8/layout/cycle1"/>
    <dgm:cxn modelId="{6E984F7E-4D46-47CA-B1F5-5418A9C29546}" type="presOf" srcId="{F814F239-F499-4F97-A008-350498EC5DFD}" destId="{6BBEBB08-AA9E-462A-915E-6375A9179C09}" srcOrd="0" destOrd="0" presId="urn:microsoft.com/office/officeart/2005/8/layout/cycle1"/>
    <dgm:cxn modelId="{5DE746C7-D4F0-4E0C-B00E-1BF6A6A77419}" srcId="{BA2ED9E9-1401-44C1-A2E4-E31CA7ECC986}" destId="{9DFC295D-7980-4B55-AF3F-3995DFE6ECF1}" srcOrd="6" destOrd="0" parTransId="{C103EE4A-DBC8-438B-BD9B-B49CE37FDB9E}" sibTransId="{9F611EDF-A13F-4038-BBC4-F5F444A1D390}"/>
    <dgm:cxn modelId="{1E33086A-9A44-4492-9772-6DAC2DEF7F80}" type="presParOf" srcId="{36A89120-078C-41A8-A0A5-F2367E109AD5}" destId="{5B3BE4DF-51B7-42E4-915A-85AB14AA3A11}" srcOrd="0" destOrd="0" presId="urn:microsoft.com/office/officeart/2005/8/layout/cycle1"/>
    <dgm:cxn modelId="{93D6FBFE-08B3-428B-8E37-00C0E598631B}" type="presParOf" srcId="{36A89120-078C-41A8-A0A5-F2367E109AD5}" destId="{23225180-B627-4F37-9551-52CC3321A1F1}" srcOrd="1" destOrd="0" presId="urn:microsoft.com/office/officeart/2005/8/layout/cycle1"/>
    <dgm:cxn modelId="{BF3130CF-8E6B-45B2-8CC3-BE9D693FBDB3}" type="presParOf" srcId="{36A89120-078C-41A8-A0A5-F2367E109AD5}" destId="{BCB672CE-B5E6-4684-A043-3177B6D7B4CB}" srcOrd="2" destOrd="0" presId="urn:microsoft.com/office/officeart/2005/8/layout/cycle1"/>
    <dgm:cxn modelId="{36FB90B6-6487-4935-A27C-07E92D43EF35}" type="presParOf" srcId="{36A89120-078C-41A8-A0A5-F2367E109AD5}" destId="{53819AD8-D8D2-4CEF-B4AA-1E514E6FDF4D}" srcOrd="3" destOrd="0" presId="urn:microsoft.com/office/officeart/2005/8/layout/cycle1"/>
    <dgm:cxn modelId="{4DC8191E-8A9F-4BE1-A55D-EF8ABADCE3CC}" type="presParOf" srcId="{36A89120-078C-41A8-A0A5-F2367E109AD5}" destId="{6BBEBB08-AA9E-462A-915E-6375A9179C09}" srcOrd="4" destOrd="0" presId="urn:microsoft.com/office/officeart/2005/8/layout/cycle1"/>
    <dgm:cxn modelId="{E8CA965F-61EE-49C2-9A93-796A8EAE250B}" type="presParOf" srcId="{36A89120-078C-41A8-A0A5-F2367E109AD5}" destId="{3F135D8C-B2F6-4DC4-9CE9-DC16CFF326F9}" srcOrd="5" destOrd="0" presId="urn:microsoft.com/office/officeart/2005/8/layout/cycle1"/>
    <dgm:cxn modelId="{6ACD801C-D506-49B3-A6AE-61934FB94259}" type="presParOf" srcId="{36A89120-078C-41A8-A0A5-F2367E109AD5}" destId="{76C3821C-518F-4B73-AAE4-A98BF9F95167}" srcOrd="6" destOrd="0" presId="urn:microsoft.com/office/officeart/2005/8/layout/cycle1"/>
    <dgm:cxn modelId="{D5BAF992-BB3B-4E30-BA0F-26FBB9F73654}" type="presParOf" srcId="{36A89120-078C-41A8-A0A5-F2367E109AD5}" destId="{C8426C44-6A90-4636-9FD0-741CAF942938}" srcOrd="7" destOrd="0" presId="urn:microsoft.com/office/officeart/2005/8/layout/cycle1"/>
    <dgm:cxn modelId="{485AC806-6529-44AD-8A67-CA1F0669A57A}" type="presParOf" srcId="{36A89120-078C-41A8-A0A5-F2367E109AD5}" destId="{3D71914D-4D65-40CE-A503-0895BBC6404E}" srcOrd="8" destOrd="0" presId="urn:microsoft.com/office/officeart/2005/8/layout/cycle1"/>
    <dgm:cxn modelId="{E97530BB-AC0E-4126-AF0F-086F0E2F404B}" type="presParOf" srcId="{36A89120-078C-41A8-A0A5-F2367E109AD5}" destId="{ACEA1876-0F50-4CD4-BD75-D33C794C5EBE}" srcOrd="9" destOrd="0" presId="urn:microsoft.com/office/officeart/2005/8/layout/cycle1"/>
    <dgm:cxn modelId="{EB94A285-703A-4B7C-8155-046B13707AEB}" type="presParOf" srcId="{36A89120-078C-41A8-A0A5-F2367E109AD5}" destId="{CBE9B177-C21D-40D3-93A3-2E1F485C3550}" srcOrd="10" destOrd="0" presId="urn:microsoft.com/office/officeart/2005/8/layout/cycle1"/>
    <dgm:cxn modelId="{B9CE4C15-1D73-4507-A59E-369777A91E3F}" type="presParOf" srcId="{36A89120-078C-41A8-A0A5-F2367E109AD5}" destId="{8F4F77E5-7A0A-445B-A98C-F83DF1F26E83}" srcOrd="11" destOrd="0" presId="urn:microsoft.com/office/officeart/2005/8/layout/cycle1"/>
    <dgm:cxn modelId="{085E30A7-E7C2-4BB4-911D-499F46B5FC8D}" type="presParOf" srcId="{36A89120-078C-41A8-A0A5-F2367E109AD5}" destId="{4BB3101A-F073-496A-A5F2-8FC6F5A3CCBD}" srcOrd="12" destOrd="0" presId="urn:microsoft.com/office/officeart/2005/8/layout/cycle1"/>
    <dgm:cxn modelId="{A050376A-B24D-45F8-833A-FA08F14B410E}" type="presParOf" srcId="{36A89120-078C-41A8-A0A5-F2367E109AD5}" destId="{85605AA5-86F7-4E42-AEBB-5FF2B384A858}" srcOrd="13" destOrd="0" presId="urn:microsoft.com/office/officeart/2005/8/layout/cycle1"/>
    <dgm:cxn modelId="{2A76EBBE-6DAE-4CFE-BAD5-DE065F760B59}" type="presParOf" srcId="{36A89120-078C-41A8-A0A5-F2367E109AD5}" destId="{20B57687-586D-43EC-A8F1-EFEE347B3B20}" srcOrd="14" destOrd="0" presId="urn:microsoft.com/office/officeart/2005/8/layout/cycle1"/>
    <dgm:cxn modelId="{B4B7DC54-0F73-4612-88AB-3EEF747E6C19}" type="presParOf" srcId="{36A89120-078C-41A8-A0A5-F2367E109AD5}" destId="{EA6EBB72-5F77-4E6F-A1FE-1B5081AC3BC1}" srcOrd="15" destOrd="0" presId="urn:microsoft.com/office/officeart/2005/8/layout/cycle1"/>
    <dgm:cxn modelId="{83F1FC15-B615-437B-A394-2E9141F94CB5}" type="presParOf" srcId="{36A89120-078C-41A8-A0A5-F2367E109AD5}" destId="{867396CC-86CD-4D35-B7D1-C2D672A4345A}" srcOrd="16" destOrd="0" presId="urn:microsoft.com/office/officeart/2005/8/layout/cycle1"/>
    <dgm:cxn modelId="{407EB28A-222B-48E3-9491-0980C092E1FF}" type="presParOf" srcId="{36A89120-078C-41A8-A0A5-F2367E109AD5}" destId="{DD45E9FC-FA3B-4019-A1A7-F22D80C798B6}" srcOrd="17" destOrd="0" presId="urn:microsoft.com/office/officeart/2005/8/layout/cycle1"/>
    <dgm:cxn modelId="{AAD7AD1A-5C54-487F-93F9-03335FC45B1A}" type="presParOf" srcId="{36A89120-078C-41A8-A0A5-F2367E109AD5}" destId="{8508D8EB-A9A1-4D7E-AF47-ABC777DB714E}" srcOrd="18" destOrd="0" presId="urn:microsoft.com/office/officeart/2005/8/layout/cycle1"/>
    <dgm:cxn modelId="{BA8EE6E0-0F02-4E0B-81CB-09D2B7F7A766}" type="presParOf" srcId="{36A89120-078C-41A8-A0A5-F2367E109AD5}" destId="{BDFF1543-8B6B-48B3-807F-B11C5A5BFC57}" srcOrd="19" destOrd="0" presId="urn:microsoft.com/office/officeart/2005/8/layout/cycle1"/>
    <dgm:cxn modelId="{268B2528-28E3-4748-922A-EF1018CC3E65}" type="presParOf" srcId="{36A89120-078C-41A8-A0A5-F2367E109AD5}" destId="{45DA3B19-EE1C-4BAC-A33F-B2188C152291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D873529-522B-4CC0-A635-B4751EB594B3}" type="doc">
      <dgm:prSet loTypeId="urn:microsoft.com/office/officeart/2005/8/layout/bProcess2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3B3A24F-75F0-449B-A2F5-F62901FFF043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Alkanes</a:t>
          </a:r>
          <a:endParaRPr lang="en-GB" sz="1600" b="1" dirty="0">
            <a:solidFill>
              <a:schemeClr val="bg1"/>
            </a:solidFill>
          </a:endParaRPr>
        </a:p>
      </dgm:t>
    </dgm:pt>
    <dgm:pt modelId="{15D4DF3A-16D8-402C-A955-51138A4E667D}" type="parTrans" cxnId="{D6D4EB6A-B359-469A-AE8E-5FAAC1BFB14C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1705D001-2522-4BBA-96B9-F1F583D5379F}" type="sibTrans" cxnId="{D6D4EB6A-B359-469A-AE8E-5FAAC1BFB14C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68207652-EB31-428E-93AA-3C15A4FBA189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Alcohols</a:t>
          </a:r>
          <a:endParaRPr lang="en-GB" sz="1600" b="1" dirty="0">
            <a:solidFill>
              <a:schemeClr val="bg1"/>
            </a:solidFill>
          </a:endParaRPr>
        </a:p>
      </dgm:t>
    </dgm:pt>
    <dgm:pt modelId="{02655531-2036-4ABA-A26E-A6B11D45D08E}" type="parTrans" cxnId="{1DEE8534-A0E1-428B-9D04-08956B66F66E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4A2823A0-76A3-4153-8C80-E2CAF6577BDC}" type="sibTrans" cxnId="{1DEE8534-A0E1-428B-9D04-08956B66F66E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147654A4-40EC-4351-A82C-BEF1DE7F0820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Carboxylic Acids</a:t>
          </a:r>
          <a:endParaRPr lang="en-GB" sz="1600" b="1" dirty="0">
            <a:solidFill>
              <a:schemeClr val="bg1"/>
            </a:solidFill>
          </a:endParaRPr>
        </a:p>
      </dgm:t>
    </dgm:pt>
    <dgm:pt modelId="{A3EAAA69-118D-4224-A777-1CFDD81AFFB5}" type="parTrans" cxnId="{782147BB-9529-4CAF-A00C-3D30FE193D0C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C8294B4B-8E82-4B44-A3D6-475FFA3C31A2}" type="sibTrans" cxnId="{782147BB-9529-4CAF-A00C-3D30FE193D0C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A731CC01-BE92-4C27-AC1B-6BFF705B80FE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Energy Changes</a:t>
          </a:r>
          <a:endParaRPr lang="en-GB" sz="1600" b="1" dirty="0">
            <a:solidFill>
              <a:schemeClr val="bg1"/>
            </a:solidFill>
          </a:endParaRPr>
        </a:p>
      </dgm:t>
    </dgm:pt>
    <dgm:pt modelId="{43798642-CAD2-4E6B-A982-C080FB6B1732}" type="parTrans" cxnId="{1221BAF6-0864-47DF-99E7-DA42A6A2ACF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2B751E8E-67D9-44C5-AD23-9EC71A7EC1B8}" type="sibTrans" cxnId="{1221BAF6-0864-47DF-99E7-DA42A6A2ACF0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13F1390D-DE5A-4255-87BF-CF38A6F5B342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Fats and Oils</a:t>
          </a:r>
          <a:endParaRPr lang="en-GB" sz="1600" b="1" dirty="0">
            <a:solidFill>
              <a:schemeClr val="bg1"/>
            </a:solidFill>
          </a:endParaRPr>
        </a:p>
      </dgm:t>
    </dgm:pt>
    <dgm:pt modelId="{B950A00E-668B-43CD-B216-5961CCB959AD}" type="parTrans" cxnId="{72A08969-1927-49EF-A630-D1059768564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58C0FBD7-FA5F-41C2-9E6C-2224C65E2BA3}" type="sibTrans" cxnId="{72A08969-1927-49EF-A630-D1059768564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9EB1AAE2-2BE8-4F94-AE45-DD4C1E6ED27B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Esters</a:t>
          </a:r>
          <a:endParaRPr lang="en-GB" sz="1600" b="1" dirty="0">
            <a:solidFill>
              <a:schemeClr val="bg1"/>
            </a:solidFill>
          </a:endParaRPr>
        </a:p>
      </dgm:t>
    </dgm:pt>
    <dgm:pt modelId="{BB21A63F-A325-4FED-84AC-2B28A088D2A5}" type="parTrans" cxnId="{B64A5FDA-3645-4C54-A14C-5D09FF76595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52F3E7C-C82B-4072-9C58-E9B21DFF10A8}" type="sibTrans" cxnId="{B64A5FDA-3645-4C54-A14C-5D09FF76595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0BFB59AF-B1A9-4DDD-BE4F-57ABAFE5EC73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Equilibrium</a:t>
          </a:r>
          <a:endParaRPr lang="en-GB" sz="1600" b="1" dirty="0">
            <a:solidFill>
              <a:schemeClr val="bg1"/>
            </a:solidFill>
          </a:endParaRPr>
        </a:p>
      </dgm:t>
    </dgm:pt>
    <dgm:pt modelId="{D035B334-934B-404A-B80D-93DBEFD91F71}" type="parTrans" cxnId="{1FC220DD-E486-45F2-8BED-FF1628EB67FB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EBD982F2-65A1-4655-A933-210433389F61}" type="sibTrans" cxnId="{1FC220DD-E486-45F2-8BED-FF1628EB67FB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A4211D73-E69B-4712-8D60-07B2D2326FE0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Chromotography</a:t>
          </a:r>
          <a:endParaRPr lang="en-GB" sz="1600" b="1" dirty="0">
            <a:solidFill>
              <a:schemeClr val="bg1"/>
            </a:solidFill>
          </a:endParaRPr>
        </a:p>
      </dgm:t>
    </dgm:pt>
    <dgm:pt modelId="{E11627AB-46D7-4D8C-AD85-B9E965FA84AB}" type="parTrans" cxnId="{7ACF1B68-D57A-47DD-A0DC-24885F4A30AA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FB15532-74AC-4853-89EC-743FA64BDE27}" type="sibTrans" cxnId="{7ACF1B68-D57A-47DD-A0DC-24885F4A30AA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58797FA8-9A01-4AAF-BE8A-A23AD29617A2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Atom Economy</a:t>
          </a:r>
          <a:endParaRPr lang="en-GB" sz="1600" b="1" dirty="0">
            <a:solidFill>
              <a:schemeClr val="bg1"/>
            </a:solidFill>
          </a:endParaRPr>
        </a:p>
      </dgm:t>
    </dgm:pt>
    <dgm:pt modelId="{F9618130-3C04-4FB4-8F0A-3DDEB88B9E94}" type="parTrans" cxnId="{A39A871D-533F-43AB-83B3-EA933CB82F7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C961D818-8296-47CC-81B9-3C9776B4B1D0}" type="sibTrans" cxnId="{A39A871D-533F-43AB-83B3-EA933CB82F7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8650A694-291D-4855-9705-B476EB261BC4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Gas Chromotography</a:t>
          </a:r>
          <a:endParaRPr lang="en-GB" sz="1600" b="1" dirty="0">
            <a:solidFill>
              <a:schemeClr val="bg1"/>
            </a:solidFill>
          </a:endParaRPr>
        </a:p>
      </dgm:t>
    </dgm:pt>
    <dgm:pt modelId="{3AB18BFF-D498-4D84-9EB1-504883402DB2}" type="parTrans" cxnId="{7A0EB34A-8786-4D5A-B70C-AA3ED75DC200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66A1EC02-4E89-4CBD-A39E-5613041C13A1}" type="sibTrans" cxnId="{7A0EB34A-8786-4D5A-B70C-AA3ED75DC200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0DB185CD-C0CA-4221-8A87-FF4ED73732AA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Titrations</a:t>
          </a:r>
          <a:endParaRPr lang="en-GB" sz="1600" b="1" dirty="0">
            <a:solidFill>
              <a:schemeClr val="bg1"/>
            </a:solidFill>
          </a:endParaRPr>
        </a:p>
      </dgm:t>
    </dgm:pt>
    <dgm:pt modelId="{A3A7AF70-9339-4408-80C5-71365D3BCAF2}" type="parTrans" cxnId="{FC14E116-E160-4EEC-83DC-A9E1FFA20B84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57B5B219-402F-4348-AC21-BB7331C9CD6F}" type="sibTrans" cxnId="{FC14E116-E160-4EEC-83DC-A9E1FFA20B84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585D0007-5196-4042-8881-84F5C609F2E8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Catalysts</a:t>
          </a:r>
          <a:endParaRPr lang="en-GB" sz="1600" b="1" dirty="0">
            <a:solidFill>
              <a:schemeClr val="bg1"/>
            </a:solidFill>
          </a:endParaRPr>
        </a:p>
      </dgm:t>
    </dgm:pt>
    <dgm:pt modelId="{3AEC7C3F-082F-46BA-81FE-5EE1454535C1}" type="parTrans" cxnId="{E2D697B8-C7D1-4D41-86F5-2832C4F3D384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7463FAEC-41BA-4C8D-BBBC-7B04A95922EF}" type="sibTrans" cxnId="{E2D697B8-C7D1-4D41-86F5-2832C4F3D384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34D78D11-9834-4F3D-BF77-9F5EC1295E15}">
      <dgm:prSet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Green Chemistry</a:t>
          </a:r>
          <a:endParaRPr lang="en-GB" sz="1600" b="1" dirty="0">
            <a:solidFill>
              <a:schemeClr val="bg1"/>
            </a:solidFill>
          </a:endParaRPr>
        </a:p>
      </dgm:t>
    </dgm:pt>
    <dgm:pt modelId="{40D502B5-DA8F-486C-B27E-25BEB7C61B4A}" type="parTrans" cxnId="{B1F2C687-7D42-4782-93CD-F119803D9462}">
      <dgm:prSet/>
      <dgm:spPr/>
      <dgm:t>
        <a:bodyPr/>
        <a:lstStyle/>
        <a:p>
          <a:endParaRPr lang="en-GB" sz="1600" b="1">
            <a:solidFill>
              <a:schemeClr val="bg1"/>
            </a:solidFill>
          </a:endParaRPr>
        </a:p>
      </dgm:t>
    </dgm:pt>
    <dgm:pt modelId="{B7C3D318-89CA-4D72-89AC-497C2A16CF22}" type="sibTrans" cxnId="{B1F2C687-7D42-4782-93CD-F119803D9462}">
      <dgm:prSet/>
      <dgm:spPr/>
      <dgm:t>
        <a:bodyPr/>
        <a:lstStyle/>
        <a:p>
          <a:endParaRPr lang="en-GB" sz="1600" b="1" dirty="0">
            <a:solidFill>
              <a:schemeClr val="bg1"/>
            </a:solidFill>
          </a:endParaRPr>
        </a:p>
      </dgm:t>
    </dgm:pt>
    <dgm:pt modelId="{3E619704-1D74-476A-BCE8-6C86623D25AB}" type="pres">
      <dgm:prSet presAssocID="{4D873529-522B-4CC0-A635-B4751EB594B3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5639C8A3-44C4-4A7D-91D2-AEECE3A9DBED}" type="pres">
      <dgm:prSet presAssocID="{A3B3A24F-75F0-449B-A2F5-F62901FFF043}" presName="firstNode" presStyleLbl="node1" presStyleIdx="0" presStyleCnt="13" custLinFactNeighborX="-2082" custLinFactNeighborY="-1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433E71-678D-461F-A0C5-433D80A2446D}" type="pres">
      <dgm:prSet presAssocID="{1705D001-2522-4BBA-96B9-F1F583D5379F}" presName="sibTrans" presStyleLbl="sibTrans2D1" presStyleIdx="0" presStyleCnt="12"/>
      <dgm:spPr/>
      <dgm:t>
        <a:bodyPr/>
        <a:lstStyle/>
        <a:p>
          <a:endParaRPr lang="en-GB"/>
        </a:p>
      </dgm:t>
    </dgm:pt>
    <dgm:pt modelId="{29F86BBE-739F-422F-A29A-4D8795EECE5A}" type="pres">
      <dgm:prSet presAssocID="{68207652-EB31-428E-93AA-3C15A4FBA189}" presName="middleNode" presStyleCnt="0"/>
      <dgm:spPr/>
    </dgm:pt>
    <dgm:pt modelId="{02761E5A-9079-47E0-BA2C-8B66C5C43331}" type="pres">
      <dgm:prSet presAssocID="{68207652-EB31-428E-93AA-3C15A4FBA189}" presName="padding" presStyleLbl="node1" presStyleIdx="0" presStyleCnt="13"/>
      <dgm:spPr/>
    </dgm:pt>
    <dgm:pt modelId="{B92049FE-BC1A-4941-8CCB-FE0480827DF3}" type="pres">
      <dgm:prSet presAssocID="{68207652-EB31-428E-93AA-3C15A4FBA189}" presName="shape" presStyleLbl="node1" presStyleIdx="1" presStyleCnt="13" custScaleX="153358" custScaleY="1616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2D4828-9235-483D-A101-E50EF30EF38F}" type="pres">
      <dgm:prSet presAssocID="{4A2823A0-76A3-4153-8C80-E2CAF6577BDC}" presName="sibTrans" presStyleLbl="sibTrans2D1" presStyleIdx="1" presStyleCnt="12"/>
      <dgm:spPr/>
      <dgm:t>
        <a:bodyPr/>
        <a:lstStyle/>
        <a:p>
          <a:endParaRPr lang="en-GB"/>
        </a:p>
      </dgm:t>
    </dgm:pt>
    <dgm:pt modelId="{DB0F2876-5946-4135-B883-0E132DE3BB81}" type="pres">
      <dgm:prSet presAssocID="{147654A4-40EC-4351-A82C-BEF1DE7F0820}" presName="middleNode" presStyleCnt="0"/>
      <dgm:spPr/>
    </dgm:pt>
    <dgm:pt modelId="{D1058ADA-70CF-452A-8315-3992DE223993}" type="pres">
      <dgm:prSet presAssocID="{147654A4-40EC-4351-A82C-BEF1DE7F0820}" presName="padding" presStyleLbl="node1" presStyleIdx="1" presStyleCnt="13"/>
      <dgm:spPr/>
    </dgm:pt>
    <dgm:pt modelId="{E1F3025B-FE86-45DA-B78E-452F3B7BCB99}" type="pres">
      <dgm:prSet presAssocID="{147654A4-40EC-4351-A82C-BEF1DE7F0820}" presName="shape" presStyleLbl="node1" presStyleIdx="2" presStyleCnt="13" custScaleX="153358" custScaleY="1449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2D1EF3-D619-46C8-89BF-AA6426599C19}" type="pres">
      <dgm:prSet presAssocID="{C8294B4B-8E82-4B44-A3D6-475FFA3C31A2}" presName="sibTrans" presStyleLbl="sibTrans2D1" presStyleIdx="2" presStyleCnt="12"/>
      <dgm:spPr/>
      <dgm:t>
        <a:bodyPr/>
        <a:lstStyle/>
        <a:p>
          <a:endParaRPr lang="en-GB"/>
        </a:p>
      </dgm:t>
    </dgm:pt>
    <dgm:pt modelId="{D61A389F-EBD3-46FC-9CDC-605FA9E0DC8E}" type="pres">
      <dgm:prSet presAssocID="{A731CC01-BE92-4C27-AC1B-6BFF705B80FE}" presName="middleNode" presStyleCnt="0"/>
      <dgm:spPr/>
    </dgm:pt>
    <dgm:pt modelId="{15FDB968-D244-4E6A-ACE1-70D9A50820CA}" type="pres">
      <dgm:prSet presAssocID="{A731CC01-BE92-4C27-AC1B-6BFF705B80FE}" presName="padding" presStyleLbl="node1" presStyleIdx="2" presStyleCnt="13"/>
      <dgm:spPr/>
    </dgm:pt>
    <dgm:pt modelId="{575C4A12-44F0-46C7-B264-F6FB6C600B7C}" type="pres">
      <dgm:prSet presAssocID="{A731CC01-BE92-4C27-AC1B-6BFF705B80FE}" presName="shape" presStyleLbl="node1" presStyleIdx="3" presStyleCnt="13" custScaleX="153233" custScaleY="1503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FA095B-5231-4E92-9062-D9B7F347E179}" type="pres">
      <dgm:prSet presAssocID="{2B751E8E-67D9-44C5-AD23-9EC71A7EC1B8}" presName="sibTrans" presStyleLbl="sibTrans2D1" presStyleIdx="3" presStyleCnt="12"/>
      <dgm:spPr/>
      <dgm:t>
        <a:bodyPr/>
        <a:lstStyle/>
        <a:p>
          <a:endParaRPr lang="en-GB"/>
        </a:p>
      </dgm:t>
    </dgm:pt>
    <dgm:pt modelId="{68AB005D-BB08-4685-9C1A-1A5D3D87759E}" type="pres">
      <dgm:prSet presAssocID="{13F1390D-DE5A-4255-87BF-CF38A6F5B342}" presName="middleNode" presStyleCnt="0"/>
      <dgm:spPr/>
    </dgm:pt>
    <dgm:pt modelId="{9F251E0E-573F-4732-AEAC-C379A5A53401}" type="pres">
      <dgm:prSet presAssocID="{13F1390D-DE5A-4255-87BF-CF38A6F5B342}" presName="padding" presStyleLbl="node1" presStyleIdx="3" presStyleCnt="13"/>
      <dgm:spPr/>
    </dgm:pt>
    <dgm:pt modelId="{647F9E10-9180-4125-82D3-23FBFFFCA4F0}" type="pres">
      <dgm:prSet presAssocID="{13F1390D-DE5A-4255-87BF-CF38A6F5B342}" presName="shape" presStyleLbl="node1" presStyleIdx="4" presStyleCnt="13" custScaleX="156181" custScaleY="1488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073FB9-4DD1-41CC-B724-FAF4B411B1AB}" type="pres">
      <dgm:prSet presAssocID="{58C0FBD7-FA5F-41C2-9E6C-2224C65E2BA3}" presName="sibTrans" presStyleLbl="sibTrans2D1" presStyleIdx="4" presStyleCnt="12"/>
      <dgm:spPr/>
      <dgm:t>
        <a:bodyPr/>
        <a:lstStyle/>
        <a:p>
          <a:endParaRPr lang="en-GB"/>
        </a:p>
      </dgm:t>
    </dgm:pt>
    <dgm:pt modelId="{69E3C89A-0D49-41EF-80F4-2FA0B82E80C6}" type="pres">
      <dgm:prSet presAssocID="{9EB1AAE2-2BE8-4F94-AE45-DD4C1E6ED27B}" presName="middleNode" presStyleCnt="0"/>
      <dgm:spPr/>
    </dgm:pt>
    <dgm:pt modelId="{19F7FBF1-DBB0-48FF-BD39-6BEE91A3B525}" type="pres">
      <dgm:prSet presAssocID="{9EB1AAE2-2BE8-4F94-AE45-DD4C1E6ED27B}" presName="padding" presStyleLbl="node1" presStyleIdx="4" presStyleCnt="13"/>
      <dgm:spPr/>
    </dgm:pt>
    <dgm:pt modelId="{C10DEEE6-5539-4F3A-B0DC-BF76E4CC4639}" type="pres">
      <dgm:prSet presAssocID="{9EB1AAE2-2BE8-4F94-AE45-DD4C1E6ED27B}" presName="shape" presStyleLbl="node1" presStyleIdx="5" presStyleCnt="13" custScaleX="170189" custScaleY="1619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E074B6-B8F7-46D1-8C96-AA8B41311339}" type="pres">
      <dgm:prSet presAssocID="{B52F3E7C-C82B-4072-9C58-E9B21DFF10A8}" presName="sibTrans" presStyleLbl="sibTrans2D1" presStyleIdx="5" presStyleCnt="12"/>
      <dgm:spPr/>
      <dgm:t>
        <a:bodyPr/>
        <a:lstStyle/>
        <a:p>
          <a:endParaRPr lang="en-GB"/>
        </a:p>
      </dgm:t>
    </dgm:pt>
    <dgm:pt modelId="{403BA22F-3752-4FF8-BF23-58C16050BAA3}" type="pres">
      <dgm:prSet presAssocID="{0BFB59AF-B1A9-4DDD-BE4F-57ABAFE5EC73}" presName="middleNode" presStyleCnt="0"/>
      <dgm:spPr/>
    </dgm:pt>
    <dgm:pt modelId="{213F897F-3896-45EB-B71E-64C3F13F7AEB}" type="pres">
      <dgm:prSet presAssocID="{0BFB59AF-B1A9-4DDD-BE4F-57ABAFE5EC73}" presName="padding" presStyleLbl="node1" presStyleIdx="5" presStyleCnt="13"/>
      <dgm:spPr/>
    </dgm:pt>
    <dgm:pt modelId="{92DDB02F-1A4E-41A2-96CC-B1225B8856F9}" type="pres">
      <dgm:prSet presAssocID="{0BFB59AF-B1A9-4DDD-BE4F-57ABAFE5EC73}" presName="shape" presStyleLbl="node1" presStyleIdx="6" presStyleCnt="13" custScaleX="215032" custScaleY="1425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CFE416-4139-4F1E-95C2-55C90A734BD8}" type="pres">
      <dgm:prSet presAssocID="{EBD982F2-65A1-4655-A933-210433389F61}" presName="sibTrans" presStyleLbl="sibTrans2D1" presStyleIdx="6" presStyleCnt="12"/>
      <dgm:spPr/>
      <dgm:t>
        <a:bodyPr/>
        <a:lstStyle/>
        <a:p>
          <a:endParaRPr lang="en-GB"/>
        </a:p>
      </dgm:t>
    </dgm:pt>
    <dgm:pt modelId="{1FEBE373-A1C2-460A-828A-52D052FF20C5}" type="pres">
      <dgm:prSet presAssocID="{A4211D73-E69B-4712-8D60-07B2D2326FE0}" presName="middleNode" presStyleCnt="0"/>
      <dgm:spPr/>
    </dgm:pt>
    <dgm:pt modelId="{FCA885C7-71B2-4139-8E15-1DCCD762208A}" type="pres">
      <dgm:prSet presAssocID="{A4211D73-E69B-4712-8D60-07B2D2326FE0}" presName="padding" presStyleLbl="node1" presStyleIdx="6" presStyleCnt="13"/>
      <dgm:spPr/>
    </dgm:pt>
    <dgm:pt modelId="{EE755A94-DA25-4442-BC97-6EE7A3EAA8E1}" type="pres">
      <dgm:prSet presAssocID="{A4211D73-E69B-4712-8D60-07B2D2326FE0}" presName="shape" presStyleLbl="node1" presStyleIdx="7" presStyleCnt="13" custScaleX="251892" custScaleY="1616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22D374-ABE1-4EB5-9EAC-45253FBDBE5F}" type="pres">
      <dgm:prSet presAssocID="{BFB15532-74AC-4853-89EC-743FA64BDE27}" presName="sibTrans" presStyleLbl="sibTrans2D1" presStyleIdx="7" presStyleCnt="12"/>
      <dgm:spPr/>
      <dgm:t>
        <a:bodyPr/>
        <a:lstStyle/>
        <a:p>
          <a:endParaRPr lang="en-GB"/>
        </a:p>
      </dgm:t>
    </dgm:pt>
    <dgm:pt modelId="{3C044016-1398-4CB2-8A95-B526E36B3B17}" type="pres">
      <dgm:prSet presAssocID="{8650A694-291D-4855-9705-B476EB261BC4}" presName="middleNode" presStyleCnt="0"/>
      <dgm:spPr/>
    </dgm:pt>
    <dgm:pt modelId="{E909CAEB-A8AF-4BEB-97C2-E74BD2B0427C}" type="pres">
      <dgm:prSet presAssocID="{8650A694-291D-4855-9705-B476EB261BC4}" presName="padding" presStyleLbl="node1" presStyleIdx="7" presStyleCnt="13"/>
      <dgm:spPr/>
    </dgm:pt>
    <dgm:pt modelId="{D066EE02-CE9D-41B5-94E3-E3F2B6089325}" type="pres">
      <dgm:prSet presAssocID="{8650A694-291D-4855-9705-B476EB261BC4}" presName="shape" presStyleLbl="node1" presStyleIdx="8" presStyleCnt="13" custScaleX="261132" custScaleY="1478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7DFBDB-5DC0-4D90-A7D3-76D0E947F5BB}" type="pres">
      <dgm:prSet presAssocID="{66A1EC02-4E89-4CBD-A39E-5613041C13A1}" presName="sibTrans" presStyleLbl="sibTrans2D1" presStyleIdx="8" presStyleCnt="12"/>
      <dgm:spPr/>
      <dgm:t>
        <a:bodyPr/>
        <a:lstStyle/>
        <a:p>
          <a:endParaRPr lang="en-GB"/>
        </a:p>
      </dgm:t>
    </dgm:pt>
    <dgm:pt modelId="{F00CC87A-0D66-4792-9F7F-733C0B6B047D}" type="pres">
      <dgm:prSet presAssocID="{0DB185CD-C0CA-4221-8A87-FF4ED73732AA}" presName="middleNode" presStyleCnt="0"/>
      <dgm:spPr/>
    </dgm:pt>
    <dgm:pt modelId="{FBCD279D-7333-4384-9EDD-F8B0134AE1DF}" type="pres">
      <dgm:prSet presAssocID="{0DB185CD-C0CA-4221-8A87-FF4ED73732AA}" presName="padding" presStyleLbl="node1" presStyleIdx="8" presStyleCnt="13"/>
      <dgm:spPr/>
    </dgm:pt>
    <dgm:pt modelId="{5ADDBD7C-33C2-4046-9D1D-94FE8A08650F}" type="pres">
      <dgm:prSet presAssocID="{0DB185CD-C0CA-4221-8A87-FF4ED73732AA}" presName="shape" presStyleLbl="node1" presStyleIdx="9" presStyleCnt="13" custScaleX="241060" custScaleY="1340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D63A39-6030-40B8-A0DA-61F5E07CC96C}" type="pres">
      <dgm:prSet presAssocID="{57B5B219-402F-4348-AC21-BB7331C9CD6F}" presName="sibTrans" presStyleLbl="sibTrans2D1" presStyleIdx="9" presStyleCnt="12"/>
      <dgm:spPr/>
      <dgm:t>
        <a:bodyPr/>
        <a:lstStyle/>
        <a:p>
          <a:endParaRPr lang="en-GB"/>
        </a:p>
      </dgm:t>
    </dgm:pt>
    <dgm:pt modelId="{F87A0AC4-CED5-498D-8FEA-B138F69860D9}" type="pres">
      <dgm:prSet presAssocID="{585D0007-5196-4042-8881-84F5C609F2E8}" presName="middleNode" presStyleCnt="0"/>
      <dgm:spPr/>
    </dgm:pt>
    <dgm:pt modelId="{301735E3-FD0E-4E68-A3DE-F99DF108EA5E}" type="pres">
      <dgm:prSet presAssocID="{585D0007-5196-4042-8881-84F5C609F2E8}" presName="padding" presStyleLbl="node1" presStyleIdx="9" presStyleCnt="13"/>
      <dgm:spPr/>
    </dgm:pt>
    <dgm:pt modelId="{1B293BEE-D21D-45D6-8B4B-F4C5CAACD555}" type="pres">
      <dgm:prSet presAssocID="{585D0007-5196-4042-8881-84F5C609F2E8}" presName="shape" presStyleLbl="node1" presStyleIdx="10" presStyleCnt="13" custScaleX="161678" custScaleY="1503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3519E4-2219-428C-97F8-2944FD4ABE04}" type="pres">
      <dgm:prSet presAssocID="{7463FAEC-41BA-4C8D-BBBC-7B04A95922EF}" presName="sibTrans" presStyleLbl="sibTrans2D1" presStyleIdx="10" presStyleCnt="12"/>
      <dgm:spPr/>
      <dgm:t>
        <a:bodyPr/>
        <a:lstStyle/>
        <a:p>
          <a:endParaRPr lang="en-GB"/>
        </a:p>
      </dgm:t>
    </dgm:pt>
    <dgm:pt modelId="{3608ED4D-7CE7-49F1-8EB8-E4A6B8F10E02}" type="pres">
      <dgm:prSet presAssocID="{34D78D11-9834-4F3D-BF77-9F5EC1295E15}" presName="middleNode" presStyleCnt="0"/>
      <dgm:spPr/>
    </dgm:pt>
    <dgm:pt modelId="{19FFDB38-722D-4D93-BFE6-B3E1BDAA54D4}" type="pres">
      <dgm:prSet presAssocID="{34D78D11-9834-4F3D-BF77-9F5EC1295E15}" presName="padding" presStyleLbl="node1" presStyleIdx="10" presStyleCnt="13"/>
      <dgm:spPr/>
    </dgm:pt>
    <dgm:pt modelId="{E307F195-A501-4016-9AF5-1993C7B715B3}" type="pres">
      <dgm:prSet presAssocID="{34D78D11-9834-4F3D-BF77-9F5EC1295E15}" presName="shape" presStyleLbl="node1" presStyleIdx="11" presStyleCnt="13" custScaleX="229462" custScaleY="1486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E05FB0-C5CE-4576-A068-B2D5EC8E2B74}" type="pres">
      <dgm:prSet presAssocID="{B7C3D318-89CA-4D72-89AC-497C2A16CF22}" presName="sibTrans" presStyleLbl="sibTrans2D1" presStyleIdx="11" presStyleCnt="12"/>
      <dgm:spPr/>
      <dgm:t>
        <a:bodyPr/>
        <a:lstStyle/>
        <a:p>
          <a:endParaRPr lang="en-GB"/>
        </a:p>
      </dgm:t>
    </dgm:pt>
    <dgm:pt modelId="{FF35F2EC-72CA-4117-9788-E71A014D5419}" type="pres">
      <dgm:prSet presAssocID="{58797FA8-9A01-4AAF-BE8A-A23AD29617A2}" presName="last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82147BB-9529-4CAF-A00C-3D30FE193D0C}" srcId="{4D873529-522B-4CC0-A635-B4751EB594B3}" destId="{147654A4-40EC-4351-A82C-BEF1DE7F0820}" srcOrd="2" destOrd="0" parTransId="{A3EAAA69-118D-4224-A777-1CFDD81AFFB5}" sibTransId="{C8294B4B-8E82-4B44-A3D6-475FFA3C31A2}"/>
    <dgm:cxn modelId="{7CB82006-D9FA-4B95-93AC-67514210E6F4}" type="presOf" srcId="{BFB15532-74AC-4853-89EC-743FA64BDE27}" destId="{4E22D374-ABE1-4EB5-9EAC-45253FBDBE5F}" srcOrd="0" destOrd="0" presId="urn:microsoft.com/office/officeart/2005/8/layout/bProcess2"/>
    <dgm:cxn modelId="{D40FA69A-E47D-4A41-AD38-9EDA75816680}" type="presOf" srcId="{58C0FBD7-FA5F-41C2-9E6C-2224C65E2BA3}" destId="{D4073FB9-4DD1-41CC-B724-FAF4B411B1AB}" srcOrd="0" destOrd="0" presId="urn:microsoft.com/office/officeart/2005/8/layout/bProcess2"/>
    <dgm:cxn modelId="{9942D4C7-6FAF-44BA-A893-6DA576A4BAB0}" type="presOf" srcId="{58797FA8-9A01-4AAF-BE8A-A23AD29617A2}" destId="{FF35F2EC-72CA-4117-9788-E71A014D5419}" srcOrd="0" destOrd="0" presId="urn:microsoft.com/office/officeart/2005/8/layout/bProcess2"/>
    <dgm:cxn modelId="{ADB6B672-362C-408F-9284-60D672A26FD0}" type="presOf" srcId="{66A1EC02-4E89-4CBD-A39E-5613041C13A1}" destId="{4B7DFBDB-5DC0-4D90-A7D3-76D0E947F5BB}" srcOrd="0" destOrd="0" presId="urn:microsoft.com/office/officeart/2005/8/layout/bProcess2"/>
    <dgm:cxn modelId="{8B5C2C69-CCD0-4F1E-8185-58F2C74DE926}" type="presOf" srcId="{57B5B219-402F-4348-AC21-BB7331C9CD6F}" destId="{D9D63A39-6030-40B8-A0DA-61F5E07CC96C}" srcOrd="0" destOrd="0" presId="urn:microsoft.com/office/officeart/2005/8/layout/bProcess2"/>
    <dgm:cxn modelId="{B64A5FDA-3645-4C54-A14C-5D09FF765952}" srcId="{4D873529-522B-4CC0-A635-B4751EB594B3}" destId="{9EB1AAE2-2BE8-4F94-AE45-DD4C1E6ED27B}" srcOrd="5" destOrd="0" parTransId="{BB21A63F-A325-4FED-84AC-2B28A088D2A5}" sibTransId="{B52F3E7C-C82B-4072-9C58-E9B21DFF10A8}"/>
    <dgm:cxn modelId="{A39A871D-533F-43AB-83B3-EA933CB82F70}" srcId="{4D873529-522B-4CC0-A635-B4751EB594B3}" destId="{58797FA8-9A01-4AAF-BE8A-A23AD29617A2}" srcOrd="12" destOrd="0" parTransId="{F9618130-3C04-4FB4-8F0A-3DDEB88B9E94}" sibTransId="{C961D818-8296-47CC-81B9-3C9776B4B1D0}"/>
    <dgm:cxn modelId="{E28BFB0D-C8AC-4E63-B7B8-4DB50E6545A4}" type="presOf" srcId="{A3B3A24F-75F0-449B-A2F5-F62901FFF043}" destId="{5639C8A3-44C4-4A7D-91D2-AEECE3A9DBED}" srcOrd="0" destOrd="0" presId="urn:microsoft.com/office/officeart/2005/8/layout/bProcess2"/>
    <dgm:cxn modelId="{834E353D-9949-4230-9761-7E9B683001A2}" type="presOf" srcId="{C8294B4B-8E82-4B44-A3D6-475FFA3C31A2}" destId="{532D1EF3-D619-46C8-89BF-AA6426599C19}" srcOrd="0" destOrd="0" presId="urn:microsoft.com/office/officeart/2005/8/layout/bProcess2"/>
    <dgm:cxn modelId="{FACD8D2B-63D1-45D9-9A53-50D65AF31098}" type="presOf" srcId="{0BFB59AF-B1A9-4DDD-BE4F-57ABAFE5EC73}" destId="{92DDB02F-1A4E-41A2-96CC-B1225B8856F9}" srcOrd="0" destOrd="0" presId="urn:microsoft.com/office/officeart/2005/8/layout/bProcess2"/>
    <dgm:cxn modelId="{B52D7568-D9EE-436D-BAB1-51534372CA89}" type="presOf" srcId="{68207652-EB31-428E-93AA-3C15A4FBA189}" destId="{B92049FE-BC1A-4941-8CCB-FE0480827DF3}" srcOrd="0" destOrd="0" presId="urn:microsoft.com/office/officeart/2005/8/layout/bProcess2"/>
    <dgm:cxn modelId="{D085F9F5-D708-42DA-8980-CE8CA8C9C3E5}" type="presOf" srcId="{9EB1AAE2-2BE8-4F94-AE45-DD4C1E6ED27B}" destId="{C10DEEE6-5539-4F3A-B0DC-BF76E4CC4639}" srcOrd="0" destOrd="0" presId="urn:microsoft.com/office/officeart/2005/8/layout/bProcess2"/>
    <dgm:cxn modelId="{42D97B90-06AC-4407-858B-08F52FBFCDAA}" type="presOf" srcId="{147654A4-40EC-4351-A82C-BEF1DE7F0820}" destId="{E1F3025B-FE86-45DA-B78E-452F3B7BCB99}" srcOrd="0" destOrd="0" presId="urn:microsoft.com/office/officeart/2005/8/layout/bProcess2"/>
    <dgm:cxn modelId="{B8C7C7BB-F0B3-4153-8BF3-6AB4B0CA7B4C}" type="presOf" srcId="{585D0007-5196-4042-8881-84F5C609F2E8}" destId="{1B293BEE-D21D-45D6-8B4B-F4C5CAACD555}" srcOrd="0" destOrd="0" presId="urn:microsoft.com/office/officeart/2005/8/layout/bProcess2"/>
    <dgm:cxn modelId="{85B43F26-DFE7-46B1-93BA-BA7617BD51C4}" type="presOf" srcId="{7463FAEC-41BA-4C8D-BBBC-7B04A95922EF}" destId="{A13519E4-2219-428C-97F8-2944FD4ABE04}" srcOrd="0" destOrd="0" presId="urn:microsoft.com/office/officeart/2005/8/layout/bProcess2"/>
    <dgm:cxn modelId="{D6D4EB6A-B359-469A-AE8E-5FAAC1BFB14C}" srcId="{4D873529-522B-4CC0-A635-B4751EB594B3}" destId="{A3B3A24F-75F0-449B-A2F5-F62901FFF043}" srcOrd="0" destOrd="0" parTransId="{15D4DF3A-16D8-402C-A955-51138A4E667D}" sibTransId="{1705D001-2522-4BBA-96B9-F1F583D5379F}"/>
    <dgm:cxn modelId="{1DEE8534-A0E1-428B-9D04-08956B66F66E}" srcId="{4D873529-522B-4CC0-A635-B4751EB594B3}" destId="{68207652-EB31-428E-93AA-3C15A4FBA189}" srcOrd="1" destOrd="0" parTransId="{02655531-2036-4ABA-A26E-A6B11D45D08E}" sibTransId="{4A2823A0-76A3-4153-8C80-E2CAF6577BDC}"/>
    <dgm:cxn modelId="{7ACF1B68-D57A-47DD-A0DC-24885F4A30AA}" srcId="{4D873529-522B-4CC0-A635-B4751EB594B3}" destId="{A4211D73-E69B-4712-8D60-07B2D2326FE0}" srcOrd="7" destOrd="0" parTransId="{E11627AB-46D7-4D8C-AD85-B9E965FA84AB}" sibTransId="{BFB15532-74AC-4853-89EC-743FA64BDE27}"/>
    <dgm:cxn modelId="{1B5EBED5-BCDF-4E4C-AC37-DD179DE0BB18}" type="presOf" srcId="{34D78D11-9834-4F3D-BF77-9F5EC1295E15}" destId="{E307F195-A501-4016-9AF5-1993C7B715B3}" srcOrd="0" destOrd="0" presId="urn:microsoft.com/office/officeart/2005/8/layout/bProcess2"/>
    <dgm:cxn modelId="{BFA43D7E-20F2-457A-90F8-ACCF217CEDBC}" type="presOf" srcId="{1705D001-2522-4BBA-96B9-F1F583D5379F}" destId="{07433E71-678D-461F-A0C5-433D80A2446D}" srcOrd="0" destOrd="0" presId="urn:microsoft.com/office/officeart/2005/8/layout/bProcess2"/>
    <dgm:cxn modelId="{B1F2C687-7D42-4782-93CD-F119803D9462}" srcId="{4D873529-522B-4CC0-A635-B4751EB594B3}" destId="{34D78D11-9834-4F3D-BF77-9F5EC1295E15}" srcOrd="11" destOrd="0" parTransId="{40D502B5-DA8F-486C-B27E-25BEB7C61B4A}" sibTransId="{B7C3D318-89CA-4D72-89AC-497C2A16CF22}"/>
    <dgm:cxn modelId="{72A08969-1927-49EF-A630-D10597685642}" srcId="{4D873529-522B-4CC0-A635-B4751EB594B3}" destId="{13F1390D-DE5A-4255-87BF-CF38A6F5B342}" srcOrd="4" destOrd="0" parTransId="{B950A00E-668B-43CD-B216-5961CCB959AD}" sibTransId="{58C0FBD7-FA5F-41C2-9E6C-2224C65E2BA3}"/>
    <dgm:cxn modelId="{FE6206D9-97C8-459A-81DE-054792F7A9D7}" type="presOf" srcId="{2B751E8E-67D9-44C5-AD23-9EC71A7EC1B8}" destId="{63FA095B-5231-4E92-9062-D9B7F347E179}" srcOrd="0" destOrd="0" presId="urn:microsoft.com/office/officeart/2005/8/layout/bProcess2"/>
    <dgm:cxn modelId="{2CCAFC1F-3ABB-438E-9BAE-1F595CA07C11}" type="presOf" srcId="{A731CC01-BE92-4C27-AC1B-6BFF705B80FE}" destId="{575C4A12-44F0-46C7-B264-F6FB6C600B7C}" srcOrd="0" destOrd="0" presId="urn:microsoft.com/office/officeart/2005/8/layout/bProcess2"/>
    <dgm:cxn modelId="{66414139-E59A-4F04-A29E-1D25DA85585D}" type="presOf" srcId="{EBD982F2-65A1-4655-A933-210433389F61}" destId="{DDCFE416-4139-4F1E-95C2-55C90A734BD8}" srcOrd="0" destOrd="0" presId="urn:microsoft.com/office/officeart/2005/8/layout/bProcess2"/>
    <dgm:cxn modelId="{C5BFD8D5-40CE-4029-B82B-B81A503FFAA8}" type="presOf" srcId="{4D873529-522B-4CC0-A635-B4751EB594B3}" destId="{3E619704-1D74-476A-BCE8-6C86623D25AB}" srcOrd="0" destOrd="0" presId="urn:microsoft.com/office/officeart/2005/8/layout/bProcess2"/>
    <dgm:cxn modelId="{92843970-E54D-4BE4-AB1C-CB4D661B5DD4}" type="presOf" srcId="{13F1390D-DE5A-4255-87BF-CF38A6F5B342}" destId="{647F9E10-9180-4125-82D3-23FBFFFCA4F0}" srcOrd="0" destOrd="0" presId="urn:microsoft.com/office/officeart/2005/8/layout/bProcess2"/>
    <dgm:cxn modelId="{1FC220DD-E486-45F2-8BED-FF1628EB67FB}" srcId="{4D873529-522B-4CC0-A635-B4751EB594B3}" destId="{0BFB59AF-B1A9-4DDD-BE4F-57ABAFE5EC73}" srcOrd="6" destOrd="0" parTransId="{D035B334-934B-404A-B80D-93DBEFD91F71}" sibTransId="{EBD982F2-65A1-4655-A933-210433389F61}"/>
    <dgm:cxn modelId="{89921366-6E66-4C49-B906-A2C68DF08F0A}" type="presOf" srcId="{A4211D73-E69B-4712-8D60-07B2D2326FE0}" destId="{EE755A94-DA25-4442-BC97-6EE7A3EAA8E1}" srcOrd="0" destOrd="0" presId="urn:microsoft.com/office/officeart/2005/8/layout/bProcess2"/>
    <dgm:cxn modelId="{1221BAF6-0864-47DF-99E7-DA42A6A2ACF0}" srcId="{4D873529-522B-4CC0-A635-B4751EB594B3}" destId="{A731CC01-BE92-4C27-AC1B-6BFF705B80FE}" srcOrd="3" destOrd="0" parTransId="{43798642-CAD2-4E6B-A982-C080FB6B1732}" sibTransId="{2B751E8E-67D9-44C5-AD23-9EC71A7EC1B8}"/>
    <dgm:cxn modelId="{32E22D4B-7A73-412C-80BE-04FF05EA3F5B}" type="presOf" srcId="{4A2823A0-76A3-4153-8C80-E2CAF6577BDC}" destId="{472D4828-9235-483D-A101-E50EF30EF38F}" srcOrd="0" destOrd="0" presId="urn:microsoft.com/office/officeart/2005/8/layout/bProcess2"/>
    <dgm:cxn modelId="{AE16BD2B-88FA-4078-A933-B47738709CB9}" type="presOf" srcId="{B52F3E7C-C82B-4072-9C58-E9B21DFF10A8}" destId="{B0E074B6-B8F7-46D1-8C96-AA8B41311339}" srcOrd="0" destOrd="0" presId="urn:microsoft.com/office/officeart/2005/8/layout/bProcess2"/>
    <dgm:cxn modelId="{D819132E-547A-417B-A34B-2A0DE2617831}" type="presOf" srcId="{B7C3D318-89CA-4D72-89AC-497C2A16CF22}" destId="{BDE05FB0-C5CE-4576-A068-B2D5EC8E2B74}" srcOrd="0" destOrd="0" presId="urn:microsoft.com/office/officeart/2005/8/layout/bProcess2"/>
    <dgm:cxn modelId="{FC14E116-E160-4EEC-83DC-A9E1FFA20B84}" srcId="{4D873529-522B-4CC0-A635-B4751EB594B3}" destId="{0DB185CD-C0CA-4221-8A87-FF4ED73732AA}" srcOrd="9" destOrd="0" parTransId="{A3A7AF70-9339-4408-80C5-71365D3BCAF2}" sibTransId="{57B5B219-402F-4348-AC21-BB7331C9CD6F}"/>
    <dgm:cxn modelId="{19F59861-2607-4961-835B-9445E2365A4B}" type="presOf" srcId="{0DB185CD-C0CA-4221-8A87-FF4ED73732AA}" destId="{5ADDBD7C-33C2-4046-9D1D-94FE8A08650F}" srcOrd="0" destOrd="0" presId="urn:microsoft.com/office/officeart/2005/8/layout/bProcess2"/>
    <dgm:cxn modelId="{E2D697B8-C7D1-4D41-86F5-2832C4F3D384}" srcId="{4D873529-522B-4CC0-A635-B4751EB594B3}" destId="{585D0007-5196-4042-8881-84F5C609F2E8}" srcOrd="10" destOrd="0" parTransId="{3AEC7C3F-082F-46BA-81FE-5EE1454535C1}" sibTransId="{7463FAEC-41BA-4C8D-BBBC-7B04A95922EF}"/>
    <dgm:cxn modelId="{7A0EB34A-8786-4D5A-B70C-AA3ED75DC200}" srcId="{4D873529-522B-4CC0-A635-B4751EB594B3}" destId="{8650A694-291D-4855-9705-B476EB261BC4}" srcOrd="8" destOrd="0" parTransId="{3AB18BFF-D498-4D84-9EB1-504883402DB2}" sibTransId="{66A1EC02-4E89-4CBD-A39E-5613041C13A1}"/>
    <dgm:cxn modelId="{F8A62339-531E-40D2-A0B2-45BAD0131E2D}" type="presOf" srcId="{8650A694-291D-4855-9705-B476EB261BC4}" destId="{D066EE02-CE9D-41B5-94E3-E3F2B6089325}" srcOrd="0" destOrd="0" presId="urn:microsoft.com/office/officeart/2005/8/layout/bProcess2"/>
    <dgm:cxn modelId="{194E7DD0-F29B-4920-90EE-097535D3D4D7}" type="presParOf" srcId="{3E619704-1D74-476A-BCE8-6C86623D25AB}" destId="{5639C8A3-44C4-4A7D-91D2-AEECE3A9DBED}" srcOrd="0" destOrd="0" presId="urn:microsoft.com/office/officeart/2005/8/layout/bProcess2"/>
    <dgm:cxn modelId="{E5B8C638-F9F7-464D-9016-021E2CFCF95B}" type="presParOf" srcId="{3E619704-1D74-476A-BCE8-6C86623D25AB}" destId="{07433E71-678D-461F-A0C5-433D80A2446D}" srcOrd="1" destOrd="0" presId="urn:microsoft.com/office/officeart/2005/8/layout/bProcess2"/>
    <dgm:cxn modelId="{A3852BF7-3AB4-4530-933D-12693C0A7A93}" type="presParOf" srcId="{3E619704-1D74-476A-BCE8-6C86623D25AB}" destId="{29F86BBE-739F-422F-A29A-4D8795EECE5A}" srcOrd="2" destOrd="0" presId="urn:microsoft.com/office/officeart/2005/8/layout/bProcess2"/>
    <dgm:cxn modelId="{94DD1738-15CB-4808-B081-6822A2B4606B}" type="presParOf" srcId="{29F86BBE-739F-422F-A29A-4D8795EECE5A}" destId="{02761E5A-9079-47E0-BA2C-8B66C5C43331}" srcOrd="0" destOrd="0" presId="urn:microsoft.com/office/officeart/2005/8/layout/bProcess2"/>
    <dgm:cxn modelId="{339A6BE2-D654-450F-92B0-74CEA83FB62E}" type="presParOf" srcId="{29F86BBE-739F-422F-A29A-4D8795EECE5A}" destId="{B92049FE-BC1A-4941-8CCB-FE0480827DF3}" srcOrd="1" destOrd="0" presId="urn:microsoft.com/office/officeart/2005/8/layout/bProcess2"/>
    <dgm:cxn modelId="{34B7F8AD-35CC-4016-8157-6D9EDCF2D683}" type="presParOf" srcId="{3E619704-1D74-476A-BCE8-6C86623D25AB}" destId="{472D4828-9235-483D-A101-E50EF30EF38F}" srcOrd="3" destOrd="0" presId="urn:microsoft.com/office/officeart/2005/8/layout/bProcess2"/>
    <dgm:cxn modelId="{93A466D7-A81B-452D-ABD8-7CFB84800EF2}" type="presParOf" srcId="{3E619704-1D74-476A-BCE8-6C86623D25AB}" destId="{DB0F2876-5946-4135-B883-0E132DE3BB81}" srcOrd="4" destOrd="0" presId="urn:microsoft.com/office/officeart/2005/8/layout/bProcess2"/>
    <dgm:cxn modelId="{CD8D7210-5DC7-40C7-BD17-5EDB846FA084}" type="presParOf" srcId="{DB0F2876-5946-4135-B883-0E132DE3BB81}" destId="{D1058ADA-70CF-452A-8315-3992DE223993}" srcOrd="0" destOrd="0" presId="urn:microsoft.com/office/officeart/2005/8/layout/bProcess2"/>
    <dgm:cxn modelId="{B53EBDC1-B84D-41F8-AF06-A46A8E780BDB}" type="presParOf" srcId="{DB0F2876-5946-4135-B883-0E132DE3BB81}" destId="{E1F3025B-FE86-45DA-B78E-452F3B7BCB99}" srcOrd="1" destOrd="0" presId="urn:microsoft.com/office/officeart/2005/8/layout/bProcess2"/>
    <dgm:cxn modelId="{747AB367-4A63-46FC-A404-20F11652393F}" type="presParOf" srcId="{3E619704-1D74-476A-BCE8-6C86623D25AB}" destId="{532D1EF3-D619-46C8-89BF-AA6426599C19}" srcOrd="5" destOrd="0" presId="urn:microsoft.com/office/officeart/2005/8/layout/bProcess2"/>
    <dgm:cxn modelId="{B6621668-3EAD-406E-9965-8A92BA2AEE90}" type="presParOf" srcId="{3E619704-1D74-476A-BCE8-6C86623D25AB}" destId="{D61A389F-EBD3-46FC-9CDC-605FA9E0DC8E}" srcOrd="6" destOrd="0" presId="urn:microsoft.com/office/officeart/2005/8/layout/bProcess2"/>
    <dgm:cxn modelId="{37F6955A-ECDE-4EBE-84FD-A081C3569364}" type="presParOf" srcId="{D61A389F-EBD3-46FC-9CDC-605FA9E0DC8E}" destId="{15FDB968-D244-4E6A-ACE1-70D9A50820CA}" srcOrd="0" destOrd="0" presId="urn:microsoft.com/office/officeart/2005/8/layout/bProcess2"/>
    <dgm:cxn modelId="{407E11BD-E9D9-4197-9755-2B97B3908D59}" type="presParOf" srcId="{D61A389F-EBD3-46FC-9CDC-605FA9E0DC8E}" destId="{575C4A12-44F0-46C7-B264-F6FB6C600B7C}" srcOrd="1" destOrd="0" presId="urn:microsoft.com/office/officeart/2005/8/layout/bProcess2"/>
    <dgm:cxn modelId="{74D57CC2-23E6-43DD-8092-2DFF2429CE92}" type="presParOf" srcId="{3E619704-1D74-476A-BCE8-6C86623D25AB}" destId="{63FA095B-5231-4E92-9062-D9B7F347E179}" srcOrd="7" destOrd="0" presId="urn:microsoft.com/office/officeart/2005/8/layout/bProcess2"/>
    <dgm:cxn modelId="{8C9334C9-6B95-419F-B413-CB36BA3E2156}" type="presParOf" srcId="{3E619704-1D74-476A-BCE8-6C86623D25AB}" destId="{68AB005D-BB08-4685-9C1A-1A5D3D87759E}" srcOrd="8" destOrd="0" presId="urn:microsoft.com/office/officeart/2005/8/layout/bProcess2"/>
    <dgm:cxn modelId="{C0E47CA4-BD20-463E-B4F3-59E013ECCBF3}" type="presParOf" srcId="{68AB005D-BB08-4685-9C1A-1A5D3D87759E}" destId="{9F251E0E-573F-4732-AEAC-C379A5A53401}" srcOrd="0" destOrd="0" presId="urn:microsoft.com/office/officeart/2005/8/layout/bProcess2"/>
    <dgm:cxn modelId="{8809C8DA-957E-4753-8ED6-D11C4EDECFDA}" type="presParOf" srcId="{68AB005D-BB08-4685-9C1A-1A5D3D87759E}" destId="{647F9E10-9180-4125-82D3-23FBFFFCA4F0}" srcOrd="1" destOrd="0" presId="urn:microsoft.com/office/officeart/2005/8/layout/bProcess2"/>
    <dgm:cxn modelId="{AB0FDF50-701D-46A8-9E44-A8C12DD8C743}" type="presParOf" srcId="{3E619704-1D74-476A-BCE8-6C86623D25AB}" destId="{D4073FB9-4DD1-41CC-B724-FAF4B411B1AB}" srcOrd="9" destOrd="0" presId="urn:microsoft.com/office/officeart/2005/8/layout/bProcess2"/>
    <dgm:cxn modelId="{411832BB-160E-4543-954B-7C6CB3D0A984}" type="presParOf" srcId="{3E619704-1D74-476A-BCE8-6C86623D25AB}" destId="{69E3C89A-0D49-41EF-80F4-2FA0B82E80C6}" srcOrd="10" destOrd="0" presId="urn:microsoft.com/office/officeart/2005/8/layout/bProcess2"/>
    <dgm:cxn modelId="{D2593642-D389-4EBB-9D3B-A294D350C117}" type="presParOf" srcId="{69E3C89A-0D49-41EF-80F4-2FA0B82E80C6}" destId="{19F7FBF1-DBB0-48FF-BD39-6BEE91A3B525}" srcOrd="0" destOrd="0" presId="urn:microsoft.com/office/officeart/2005/8/layout/bProcess2"/>
    <dgm:cxn modelId="{DA162B26-503D-43E6-B30A-B14A0B772145}" type="presParOf" srcId="{69E3C89A-0D49-41EF-80F4-2FA0B82E80C6}" destId="{C10DEEE6-5539-4F3A-B0DC-BF76E4CC4639}" srcOrd="1" destOrd="0" presId="urn:microsoft.com/office/officeart/2005/8/layout/bProcess2"/>
    <dgm:cxn modelId="{66B2E5F3-E89D-473C-9A0E-5054F5E85E6C}" type="presParOf" srcId="{3E619704-1D74-476A-BCE8-6C86623D25AB}" destId="{B0E074B6-B8F7-46D1-8C96-AA8B41311339}" srcOrd="11" destOrd="0" presId="urn:microsoft.com/office/officeart/2005/8/layout/bProcess2"/>
    <dgm:cxn modelId="{14B59975-3F3A-4F8E-810E-D8A436F58723}" type="presParOf" srcId="{3E619704-1D74-476A-BCE8-6C86623D25AB}" destId="{403BA22F-3752-4FF8-BF23-58C16050BAA3}" srcOrd="12" destOrd="0" presId="urn:microsoft.com/office/officeart/2005/8/layout/bProcess2"/>
    <dgm:cxn modelId="{BE8F7699-D1E2-4629-8FCF-BD31026686B1}" type="presParOf" srcId="{403BA22F-3752-4FF8-BF23-58C16050BAA3}" destId="{213F897F-3896-45EB-B71E-64C3F13F7AEB}" srcOrd="0" destOrd="0" presId="urn:microsoft.com/office/officeart/2005/8/layout/bProcess2"/>
    <dgm:cxn modelId="{A206245D-29A5-47AD-B65C-31F8C204BE8E}" type="presParOf" srcId="{403BA22F-3752-4FF8-BF23-58C16050BAA3}" destId="{92DDB02F-1A4E-41A2-96CC-B1225B8856F9}" srcOrd="1" destOrd="0" presId="urn:microsoft.com/office/officeart/2005/8/layout/bProcess2"/>
    <dgm:cxn modelId="{8D57D6BE-3AA7-41FF-AFD8-74360507621F}" type="presParOf" srcId="{3E619704-1D74-476A-BCE8-6C86623D25AB}" destId="{DDCFE416-4139-4F1E-95C2-55C90A734BD8}" srcOrd="13" destOrd="0" presId="urn:microsoft.com/office/officeart/2005/8/layout/bProcess2"/>
    <dgm:cxn modelId="{3F86C26B-A3C9-41A1-AAB5-BE9D60084950}" type="presParOf" srcId="{3E619704-1D74-476A-BCE8-6C86623D25AB}" destId="{1FEBE373-A1C2-460A-828A-52D052FF20C5}" srcOrd="14" destOrd="0" presId="urn:microsoft.com/office/officeart/2005/8/layout/bProcess2"/>
    <dgm:cxn modelId="{D6A3B165-E83D-4E1C-BAA8-E913E684D483}" type="presParOf" srcId="{1FEBE373-A1C2-460A-828A-52D052FF20C5}" destId="{FCA885C7-71B2-4139-8E15-1DCCD762208A}" srcOrd="0" destOrd="0" presId="urn:microsoft.com/office/officeart/2005/8/layout/bProcess2"/>
    <dgm:cxn modelId="{419CC114-0DC1-497B-98C1-B857933D1A86}" type="presParOf" srcId="{1FEBE373-A1C2-460A-828A-52D052FF20C5}" destId="{EE755A94-DA25-4442-BC97-6EE7A3EAA8E1}" srcOrd="1" destOrd="0" presId="urn:microsoft.com/office/officeart/2005/8/layout/bProcess2"/>
    <dgm:cxn modelId="{69859E31-1CED-441C-B095-C7E5F1F010B3}" type="presParOf" srcId="{3E619704-1D74-476A-BCE8-6C86623D25AB}" destId="{4E22D374-ABE1-4EB5-9EAC-45253FBDBE5F}" srcOrd="15" destOrd="0" presId="urn:microsoft.com/office/officeart/2005/8/layout/bProcess2"/>
    <dgm:cxn modelId="{1680ECDF-4ED5-47B9-BB7E-C8A9B03DA7B7}" type="presParOf" srcId="{3E619704-1D74-476A-BCE8-6C86623D25AB}" destId="{3C044016-1398-4CB2-8A95-B526E36B3B17}" srcOrd="16" destOrd="0" presId="urn:microsoft.com/office/officeart/2005/8/layout/bProcess2"/>
    <dgm:cxn modelId="{FC9BB852-6EE7-4816-A403-9104FE833E93}" type="presParOf" srcId="{3C044016-1398-4CB2-8A95-B526E36B3B17}" destId="{E909CAEB-A8AF-4BEB-97C2-E74BD2B0427C}" srcOrd="0" destOrd="0" presId="urn:microsoft.com/office/officeart/2005/8/layout/bProcess2"/>
    <dgm:cxn modelId="{8D605913-7215-4273-88BB-24E5450D1631}" type="presParOf" srcId="{3C044016-1398-4CB2-8A95-B526E36B3B17}" destId="{D066EE02-CE9D-41B5-94E3-E3F2B6089325}" srcOrd="1" destOrd="0" presId="urn:microsoft.com/office/officeart/2005/8/layout/bProcess2"/>
    <dgm:cxn modelId="{02CB855E-E60C-40BC-8128-4C89871A6F55}" type="presParOf" srcId="{3E619704-1D74-476A-BCE8-6C86623D25AB}" destId="{4B7DFBDB-5DC0-4D90-A7D3-76D0E947F5BB}" srcOrd="17" destOrd="0" presId="urn:microsoft.com/office/officeart/2005/8/layout/bProcess2"/>
    <dgm:cxn modelId="{4953D711-7E71-43B7-A818-B725FDF72FD5}" type="presParOf" srcId="{3E619704-1D74-476A-BCE8-6C86623D25AB}" destId="{F00CC87A-0D66-4792-9F7F-733C0B6B047D}" srcOrd="18" destOrd="0" presId="urn:microsoft.com/office/officeart/2005/8/layout/bProcess2"/>
    <dgm:cxn modelId="{86366F86-93EE-4AEF-B976-F11F081E0E02}" type="presParOf" srcId="{F00CC87A-0D66-4792-9F7F-733C0B6B047D}" destId="{FBCD279D-7333-4384-9EDD-F8B0134AE1DF}" srcOrd="0" destOrd="0" presId="urn:microsoft.com/office/officeart/2005/8/layout/bProcess2"/>
    <dgm:cxn modelId="{3968E3F4-5B0A-4529-A3BE-56555BAA16B7}" type="presParOf" srcId="{F00CC87A-0D66-4792-9F7F-733C0B6B047D}" destId="{5ADDBD7C-33C2-4046-9D1D-94FE8A08650F}" srcOrd="1" destOrd="0" presId="urn:microsoft.com/office/officeart/2005/8/layout/bProcess2"/>
    <dgm:cxn modelId="{605867A4-D096-434A-826D-59D4C855E770}" type="presParOf" srcId="{3E619704-1D74-476A-BCE8-6C86623D25AB}" destId="{D9D63A39-6030-40B8-A0DA-61F5E07CC96C}" srcOrd="19" destOrd="0" presId="urn:microsoft.com/office/officeart/2005/8/layout/bProcess2"/>
    <dgm:cxn modelId="{7783930C-8141-457C-AFA5-E468635624D6}" type="presParOf" srcId="{3E619704-1D74-476A-BCE8-6C86623D25AB}" destId="{F87A0AC4-CED5-498D-8FEA-B138F69860D9}" srcOrd="20" destOrd="0" presId="urn:microsoft.com/office/officeart/2005/8/layout/bProcess2"/>
    <dgm:cxn modelId="{CF460E7E-83ED-488A-A651-80B54C64625D}" type="presParOf" srcId="{F87A0AC4-CED5-498D-8FEA-B138F69860D9}" destId="{301735E3-FD0E-4E68-A3DE-F99DF108EA5E}" srcOrd="0" destOrd="0" presId="urn:microsoft.com/office/officeart/2005/8/layout/bProcess2"/>
    <dgm:cxn modelId="{BE6D0735-A820-47E9-BD6E-32D1AA5967E7}" type="presParOf" srcId="{F87A0AC4-CED5-498D-8FEA-B138F69860D9}" destId="{1B293BEE-D21D-45D6-8B4B-F4C5CAACD555}" srcOrd="1" destOrd="0" presId="urn:microsoft.com/office/officeart/2005/8/layout/bProcess2"/>
    <dgm:cxn modelId="{CA1B7E67-ED02-4B64-88F3-ACF7A43D9A8F}" type="presParOf" srcId="{3E619704-1D74-476A-BCE8-6C86623D25AB}" destId="{A13519E4-2219-428C-97F8-2944FD4ABE04}" srcOrd="21" destOrd="0" presId="urn:microsoft.com/office/officeart/2005/8/layout/bProcess2"/>
    <dgm:cxn modelId="{0316C883-E996-4DAA-8D47-A9A45BC0FCD5}" type="presParOf" srcId="{3E619704-1D74-476A-BCE8-6C86623D25AB}" destId="{3608ED4D-7CE7-49F1-8EB8-E4A6B8F10E02}" srcOrd="22" destOrd="0" presId="urn:microsoft.com/office/officeart/2005/8/layout/bProcess2"/>
    <dgm:cxn modelId="{0919BC0D-2D0D-4B93-A287-D1BE12428B01}" type="presParOf" srcId="{3608ED4D-7CE7-49F1-8EB8-E4A6B8F10E02}" destId="{19FFDB38-722D-4D93-BFE6-B3E1BDAA54D4}" srcOrd="0" destOrd="0" presId="urn:microsoft.com/office/officeart/2005/8/layout/bProcess2"/>
    <dgm:cxn modelId="{F5735C1F-257C-435A-9155-6E315D0ADA8B}" type="presParOf" srcId="{3608ED4D-7CE7-49F1-8EB8-E4A6B8F10E02}" destId="{E307F195-A501-4016-9AF5-1993C7B715B3}" srcOrd="1" destOrd="0" presId="urn:microsoft.com/office/officeart/2005/8/layout/bProcess2"/>
    <dgm:cxn modelId="{00E85549-ADBB-4DB1-922E-AEA9647CA7BA}" type="presParOf" srcId="{3E619704-1D74-476A-BCE8-6C86623D25AB}" destId="{BDE05FB0-C5CE-4576-A068-B2D5EC8E2B74}" srcOrd="23" destOrd="0" presId="urn:microsoft.com/office/officeart/2005/8/layout/bProcess2"/>
    <dgm:cxn modelId="{818D8286-863A-4F52-BC82-633754B023B3}" type="presParOf" srcId="{3E619704-1D74-476A-BCE8-6C86623D25AB}" destId="{FF35F2EC-72CA-4117-9788-E71A014D5419}" srcOrd="2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9C8A3-44C4-4A7D-91D2-AEECE3A9DBED}">
      <dsp:nvSpPr>
        <dsp:cNvPr id="0" name=""/>
        <dsp:cNvSpPr/>
      </dsp:nvSpPr>
      <dsp:spPr>
        <a:xfrm>
          <a:off x="133761" y="99528"/>
          <a:ext cx="1274712" cy="127471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Alkanes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320438" y="286205"/>
        <a:ext cx="901358" cy="901358"/>
      </dsp:txXfrm>
    </dsp:sp>
    <dsp:sp modelId="{07433E71-678D-461F-A0C5-433D80A2446D}">
      <dsp:nvSpPr>
        <dsp:cNvPr id="0" name=""/>
        <dsp:cNvSpPr/>
      </dsp:nvSpPr>
      <dsp:spPr>
        <a:xfrm rot="10748530">
          <a:off x="561040" y="1486154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2049FE-BC1A-4941-8CCB-FE0480827DF3}">
      <dsp:nvSpPr>
        <dsp:cNvPr id="0" name=""/>
        <dsp:cNvSpPr/>
      </dsp:nvSpPr>
      <dsp:spPr>
        <a:xfrm>
          <a:off x="145707" y="1822073"/>
          <a:ext cx="1303901" cy="1374572"/>
        </a:xfrm>
        <a:prstGeom prst="ellipse">
          <a:avLst/>
        </a:prstGeom>
        <a:gradFill rotWithShape="0">
          <a:gsLst>
            <a:gs pos="0">
              <a:schemeClr val="accent5">
                <a:hueOff val="-827823"/>
                <a:satOff val="3318"/>
                <a:lumOff val="719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"/>
                <a:satOff val="3318"/>
                <a:lumOff val="719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"/>
                <a:satOff val="3318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Alcohols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336659" y="2023374"/>
        <a:ext cx="921997" cy="971970"/>
      </dsp:txXfrm>
    </dsp:sp>
    <dsp:sp modelId="{472D4828-9235-483D-A101-E50EF30EF38F}">
      <dsp:nvSpPr>
        <dsp:cNvPr id="0" name=""/>
        <dsp:cNvSpPr/>
      </dsp:nvSpPr>
      <dsp:spPr>
        <a:xfrm rot="10800000">
          <a:off x="574583" y="3318209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903080"/>
                <a:satOff val="3619"/>
                <a:lumOff val="784"/>
                <a:alphaOff val="0"/>
                <a:shade val="51000"/>
                <a:satMod val="130000"/>
              </a:schemeClr>
            </a:gs>
            <a:gs pos="80000">
              <a:schemeClr val="accent5">
                <a:hueOff val="-903080"/>
                <a:satOff val="3619"/>
                <a:lumOff val="784"/>
                <a:alphaOff val="0"/>
                <a:shade val="93000"/>
                <a:satMod val="130000"/>
              </a:schemeClr>
            </a:gs>
            <a:gs pos="100000">
              <a:schemeClr val="accent5">
                <a:hueOff val="-903080"/>
                <a:satOff val="3619"/>
                <a:lumOff val="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F3025B-FE86-45DA-B78E-452F3B7BCB99}">
      <dsp:nvSpPr>
        <dsp:cNvPr id="0" name=""/>
        <dsp:cNvSpPr/>
      </dsp:nvSpPr>
      <dsp:spPr>
        <a:xfrm>
          <a:off x="145707" y="3663792"/>
          <a:ext cx="1303901" cy="1232719"/>
        </a:xfrm>
        <a:prstGeom prst="ellipse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Carboxylic Acids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336659" y="3844320"/>
        <a:ext cx="921997" cy="871663"/>
      </dsp:txXfrm>
    </dsp:sp>
    <dsp:sp modelId="{532D1EF3-D619-46C8-89BF-AA6426599C19}">
      <dsp:nvSpPr>
        <dsp:cNvPr id="0" name=""/>
        <dsp:cNvSpPr/>
      </dsp:nvSpPr>
      <dsp:spPr>
        <a:xfrm rot="10800000">
          <a:off x="574583" y="5018075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1806159"/>
                <a:satOff val="7238"/>
                <a:lumOff val="1569"/>
                <a:alphaOff val="0"/>
                <a:shade val="51000"/>
                <a:satMod val="130000"/>
              </a:schemeClr>
            </a:gs>
            <a:gs pos="80000">
              <a:schemeClr val="accent5">
                <a:hueOff val="-1806159"/>
                <a:satOff val="7238"/>
                <a:lumOff val="1569"/>
                <a:alphaOff val="0"/>
                <a:shade val="93000"/>
                <a:satMod val="130000"/>
              </a:schemeClr>
            </a:gs>
            <a:gs pos="100000">
              <a:schemeClr val="accent5">
                <a:hueOff val="-1806159"/>
                <a:satOff val="7238"/>
                <a:lumOff val="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5C4A12-44F0-46C7-B264-F6FB6C600B7C}">
      <dsp:nvSpPr>
        <dsp:cNvPr id="0" name=""/>
        <dsp:cNvSpPr/>
      </dsp:nvSpPr>
      <dsp:spPr>
        <a:xfrm>
          <a:off x="146238" y="5363658"/>
          <a:ext cx="1302838" cy="1278096"/>
        </a:xfrm>
        <a:prstGeom prst="ellips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Energy Changes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337034" y="5550831"/>
        <a:ext cx="921246" cy="903750"/>
      </dsp:txXfrm>
    </dsp:sp>
    <dsp:sp modelId="{63FA095B-5231-4E92-9062-D9B7F347E179}">
      <dsp:nvSpPr>
        <dsp:cNvPr id="0" name=""/>
        <dsp:cNvSpPr/>
      </dsp:nvSpPr>
      <dsp:spPr>
        <a:xfrm rot="5402464">
          <a:off x="1755108" y="5884822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2709239"/>
                <a:satOff val="10858"/>
                <a:lumOff val="2353"/>
                <a:alphaOff val="0"/>
                <a:shade val="51000"/>
                <a:satMod val="130000"/>
              </a:schemeClr>
            </a:gs>
            <a:gs pos="80000">
              <a:schemeClr val="accent5">
                <a:hueOff val="-2709239"/>
                <a:satOff val="10858"/>
                <a:lumOff val="2353"/>
                <a:alphaOff val="0"/>
                <a:shade val="93000"/>
                <a:satMod val="130000"/>
              </a:schemeClr>
            </a:gs>
            <a:gs pos="100000">
              <a:schemeClr val="accent5">
                <a:hueOff val="-2709239"/>
                <a:satOff val="10858"/>
                <a:lumOff val="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7F9E10-9180-4125-82D3-23FBFFFCA4F0}">
      <dsp:nvSpPr>
        <dsp:cNvPr id="0" name=""/>
        <dsp:cNvSpPr/>
      </dsp:nvSpPr>
      <dsp:spPr>
        <a:xfrm>
          <a:off x="2493848" y="5371637"/>
          <a:ext cx="1327903" cy="1265521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Fats and Oils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2688315" y="5556968"/>
        <a:ext cx="938969" cy="894859"/>
      </dsp:txXfrm>
    </dsp:sp>
    <dsp:sp modelId="{D4073FB9-4DD1-41CC-B724-FAF4B411B1AB}">
      <dsp:nvSpPr>
        <dsp:cNvPr id="0" name=""/>
        <dsp:cNvSpPr/>
      </dsp:nvSpPr>
      <dsp:spPr>
        <a:xfrm>
          <a:off x="2934725" y="5020813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3612319"/>
                <a:satOff val="14477"/>
                <a:lumOff val="3137"/>
                <a:alphaOff val="0"/>
                <a:shade val="51000"/>
                <a:satMod val="130000"/>
              </a:schemeClr>
            </a:gs>
            <a:gs pos="80000">
              <a:schemeClr val="accent5">
                <a:hueOff val="-3612319"/>
                <a:satOff val="14477"/>
                <a:lumOff val="3137"/>
                <a:alphaOff val="0"/>
                <a:shade val="93000"/>
                <a:satMod val="130000"/>
              </a:schemeClr>
            </a:gs>
            <a:gs pos="100000">
              <a:schemeClr val="accent5">
                <a:hueOff val="-3612319"/>
                <a:satOff val="14477"/>
                <a:lumOff val="31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DEEE6-5539-4F3A-B0DC-BF76E4CC4639}">
      <dsp:nvSpPr>
        <dsp:cNvPr id="0" name=""/>
        <dsp:cNvSpPr/>
      </dsp:nvSpPr>
      <dsp:spPr>
        <a:xfrm>
          <a:off x="2434298" y="3543531"/>
          <a:ext cx="1447003" cy="1377361"/>
        </a:xfrm>
        <a:prstGeom prst="ellipse">
          <a:avLst/>
        </a:prstGeom>
        <a:gradFill rotWithShape="0">
          <a:gsLst>
            <a:gs pos="0">
              <a:schemeClr val="accent5">
                <a:hueOff val="-4139115"/>
                <a:satOff val="16588"/>
                <a:lumOff val="3595"/>
                <a:alphaOff val="0"/>
                <a:shade val="51000"/>
                <a:satMod val="130000"/>
              </a:schemeClr>
            </a:gs>
            <a:gs pos="80000">
              <a:schemeClr val="accent5">
                <a:hueOff val="-4139115"/>
                <a:satOff val="16588"/>
                <a:lumOff val="3595"/>
                <a:alphaOff val="0"/>
                <a:shade val="93000"/>
                <a:satMod val="130000"/>
              </a:schemeClr>
            </a:gs>
            <a:gs pos="100000">
              <a:schemeClr val="accent5">
                <a:hueOff val="-4139115"/>
                <a:satOff val="16588"/>
                <a:lumOff val="35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Esters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2646207" y="3745241"/>
        <a:ext cx="1023185" cy="973941"/>
      </dsp:txXfrm>
    </dsp:sp>
    <dsp:sp modelId="{B0E074B6-B8F7-46D1-8C96-AA8B41311339}">
      <dsp:nvSpPr>
        <dsp:cNvPr id="0" name=""/>
        <dsp:cNvSpPr/>
      </dsp:nvSpPr>
      <dsp:spPr>
        <a:xfrm>
          <a:off x="2934725" y="3179254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4515398"/>
                <a:satOff val="18096"/>
                <a:lumOff val="3922"/>
                <a:alphaOff val="0"/>
                <a:shade val="51000"/>
                <a:satMod val="130000"/>
              </a:schemeClr>
            </a:gs>
            <a:gs pos="80000">
              <a:schemeClr val="accent5">
                <a:hueOff val="-4515398"/>
                <a:satOff val="18096"/>
                <a:lumOff val="3922"/>
                <a:alphaOff val="0"/>
                <a:shade val="93000"/>
                <a:satMod val="130000"/>
              </a:schemeClr>
            </a:gs>
            <a:gs pos="100000">
              <a:schemeClr val="accent5">
                <a:hueOff val="-4515398"/>
                <a:satOff val="18096"/>
                <a:lumOff val="39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DDB02F-1A4E-41A2-96CC-B1225B8856F9}">
      <dsp:nvSpPr>
        <dsp:cNvPr id="0" name=""/>
        <dsp:cNvSpPr/>
      </dsp:nvSpPr>
      <dsp:spPr>
        <a:xfrm>
          <a:off x="2243662" y="1854170"/>
          <a:ext cx="1828274" cy="1211710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Equilibrium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2511407" y="2031621"/>
        <a:ext cx="1292784" cy="856808"/>
      </dsp:txXfrm>
    </dsp:sp>
    <dsp:sp modelId="{DDCFE416-4139-4F1E-95C2-55C90A734BD8}">
      <dsp:nvSpPr>
        <dsp:cNvPr id="0" name=""/>
        <dsp:cNvSpPr/>
      </dsp:nvSpPr>
      <dsp:spPr>
        <a:xfrm>
          <a:off x="2934725" y="1489893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5418478"/>
                <a:satOff val="21715"/>
                <a:lumOff val="4706"/>
                <a:alphaOff val="0"/>
                <a:shade val="51000"/>
                <a:satMod val="130000"/>
              </a:schemeClr>
            </a:gs>
            <a:gs pos="80000">
              <a:schemeClr val="accent5">
                <a:hueOff val="-5418478"/>
                <a:satOff val="21715"/>
                <a:lumOff val="4706"/>
                <a:alphaOff val="0"/>
                <a:shade val="93000"/>
                <a:satMod val="130000"/>
              </a:schemeClr>
            </a:gs>
            <a:gs pos="100000">
              <a:schemeClr val="accent5">
                <a:hueOff val="-5418478"/>
                <a:satOff val="21715"/>
                <a:lumOff val="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755A94-DA25-4442-BC97-6EE7A3EAA8E1}">
      <dsp:nvSpPr>
        <dsp:cNvPr id="0" name=""/>
        <dsp:cNvSpPr/>
      </dsp:nvSpPr>
      <dsp:spPr>
        <a:xfrm>
          <a:off x="2086964" y="1955"/>
          <a:ext cx="2141670" cy="1374563"/>
        </a:xfrm>
        <a:prstGeom prst="ellipse">
          <a:avLst/>
        </a:prstGeom>
        <a:gradFill rotWithShape="0">
          <a:gsLst>
            <a:gs pos="0">
              <a:schemeClr val="accent5">
                <a:hueOff val="-5794761"/>
                <a:satOff val="23223"/>
                <a:lumOff val="5033"/>
                <a:alphaOff val="0"/>
                <a:shade val="51000"/>
                <a:satMod val="130000"/>
              </a:schemeClr>
            </a:gs>
            <a:gs pos="80000">
              <a:schemeClr val="accent5">
                <a:hueOff val="-5794761"/>
                <a:satOff val="23223"/>
                <a:lumOff val="5033"/>
                <a:alphaOff val="0"/>
                <a:shade val="93000"/>
                <a:satMod val="130000"/>
              </a:schemeClr>
            </a:gs>
            <a:gs pos="100000">
              <a:schemeClr val="accent5">
                <a:hueOff val="-5794761"/>
                <a:satOff val="23223"/>
                <a:lumOff val="50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Chromotography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2400604" y="203255"/>
        <a:ext cx="1514390" cy="971963"/>
      </dsp:txXfrm>
    </dsp:sp>
    <dsp:sp modelId="{4E22D374-ABE1-4EB5-9EAC-45253FBDBE5F}">
      <dsp:nvSpPr>
        <dsp:cNvPr id="0" name=""/>
        <dsp:cNvSpPr/>
      </dsp:nvSpPr>
      <dsp:spPr>
        <a:xfrm rot="5339108">
          <a:off x="4331025" y="545771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6321557"/>
                <a:satOff val="25334"/>
                <a:lumOff val="5491"/>
                <a:alphaOff val="0"/>
                <a:shade val="51000"/>
                <a:satMod val="130000"/>
              </a:schemeClr>
            </a:gs>
            <a:gs pos="80000">
              <a:schemeClr val="accent5">
                <a:hueOff val="-6321557"/>
                <a:satOff val="25334"/>
                <a:lumOff val="5491"/>
                <a:alphaOff val="0"/>
                <a:shade val="93000"/>
                <a:satMod val="130000"/>
              </a:schemeClr>
            </a:gs>
            <a:gs pos="100000">
              <a:schemeClr val="accent5">
                <a:hueOff val="-6321557"/>
                <a:satOff val="25334"/>
                <a:lumOff val="54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66EE02-CE9D-41B5-94E3-E3F2B6089325}">
      <dsp:nvSpPr>
        <dsp:cNvPr id="0" name=""/>
        <dsp:cNvSpPr/>
      </dsp:nvSpPr>
      <dsp:spPr>
        <a:xfrm>
          <a:off x="4865991" y="10772"/>
          <a:ext cx="2220231" cy="1257078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Gas Chromotography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5191136" y="194867"/>
        <a:ext cx="1569941" cy="888888"/>
      </dsp:txXfrm>
    </dsp:sp>
    <dsp:sp modelId="{4B7DFBDB-5DC0-4D90-A7D3-76D0E947F5BB}">
      <dsp:nvSpPr>
        <dsp:cNvPr id="0" name=""/>
        <dsp:cNvSpPr/>
      </dsp:nvSpPr>
      <dsp:spPr>
        <a:xfrm rot="10800000">
          <a:off x="5753032" y="1417106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7224638"/>
                <a:satOff val="28953"/>
                <a:lumOff val="6275"/>
                <a:alphaOff val="0"/>
                <a:shade val="51000"/>
                <a:satMod val="130000"/>
              </a:schemeClr>
            </a:gs>
            <a:gs pos="80000">
              <a:schemeClr val="accent5">
                <a:hueOff val="-7224638"/>
                <a:satOff val="28953"/>
                <a:lumOff val="6275"/>
                <a:alphaOff val="0"/>
                <a:shade val="93000"/>
                <a:satMod val="130000"/>
              </a:schemeClr>
            </a:gs>
            <a:gs pos="100000">
              <a:schemeClr val="accent5">
                <a:hueOff val="-7224638"/>
                <a:satOff val="28953"/>
                <a:lumOff val="6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DDBD7C-33C2-4046-9D1D-94FE8A08650F}">
      <dsp:nvSpPr>
        <dsp:cNvPr id="0" name=""/>
        <dsp:cNvSpPr/>
      </dsp:nvSpPr>
      <dsp:spPr>
        <a:xfrm>
          <a:off x="4951320" y="1790381"/>
          <a:ext cx="2049572" cy="1139584"/>
        </a:xfrm>
        <a:prstGeom prst="ellips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Titrations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5251473" y="1957269"/>
        <a:ext cx="1449266" cy="805808"/>
      </dsp:txXfrm>
    </dsp:sp>
    <dsp:sp modelId="{D9D63A39-6030-40B8-A0DA-61F5E07CC96C}">
      <dsp:nvSpPr>
        <dsp:cNvPr id="0" name=""/>
        <dsp:cNvSpPr/>
      </dsp:nvSpPr>
      <dsp:spPr>
        <a:xfrm rot="10800000">
          <a:off x="5753032" y="3074813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8127717"/>
                <a:satOff val="32573"/>
                <a:lumOff val="7059"/>
                <a:alphaOff val="0"/>
                <a:shade val="51000"/>
                <a:satMod val="130000"/>
              </a:schemeClr>
            </a:gs>
            <a:gs pos="80000">
              <a:schemeClr val="accent5">
                <a:hueOff val="-8127717"/>
                <a:satOff val="32573"/>
                <a:lumOff val="7059"/>
                <a:alphaOff val="0"/>
                <a:shade val="93000"/>
                <a:satMod val="130000"/>
              </a:schemeClr>
            </a:gs>
            <a:gs pos="100000">
              <a:schemeClr val="accent5">
                <a:hueOff val="-8127717"/>
                <a:satOff val="32573"/>
                <a:lumOff val="7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293BEE-D21D-45D6-8B4B-F4C5CAACD555}">
      <dsp:nvSpPr>
        <dsp:cNvPr id="0" name=""/>
        <dsp:cNvSpPr/>
      </dsp:nvSpPr>
      <dsp:spPr>
        <a:xfrm>
          <a:off x="5288787" y="3443680"/>
          <a:ext cx="1374640" cy="1278096"/>
        </a:xfrm>
        <a:prstGeom prst="ellipse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Catalysts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5490098" y="3630853"/>
        <a:ext cx="972018" cy="903750"/>
      </dsp:txXfrm>
    </dsp:sp>
    <dsp:sp modelId="{A13519E4-2219-428C-97F8-2944FD4ABE04}">
      <dsp:nvSpPr>
        <dsp:cNvPr id="0" name=""/>
        <dsp:cNvSpPr/>
      </dsp:nvSpPr>
      <dsp:spPr>
        <a:xfrm rot="10800000">
          <a:off x="5753032" y="4835558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9030797"/>
                <a:satOff val="36192"/>
                <a:lumOff val="7844"/>
                <a:alphaOff val="0"/>
                <a:shade val="51000"/>
                <a:satMod val="130000"/>
              </a:schemeClr>
            </a:gs>
            <a:gs pos="80000">
              <a:schemeClr val="accent5">
                <a:hueOff val="-9030797"/>
                <a:satOff val="36192"/>
                <a:lumOff val="7844"/>
                <a:alphaOff val="0"/>
                <a:shade val="93000"/>
                <a:satMod val="130000"/>
              </a:schemeClr>
            </a:gs>
            <a:gs pos="100000">
              <a:schemeClr val="accent5">
                <a:hueOff val="-9030797"/>
                <a:satOff val="36192"/>
                <a:lumOff val="78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07F195-A501-4016-9AF5-1993C7B715B3}">
      <dsp:nvSpPr>
        <dsp:cNvPr id="0" name=""/>
        <dsp:cNvSpPr/>
      </dsp:nvSpPr>
      <dsp:spPr>
        <a:xfrm>
          <a:off x="5000626" y="5173359"/>
          <a:ext cx="1950962" cy="1263846"/>
        </a:xfrm>
        <a:prstGeom prst="ellipse">
          <a:avLst/>
        </a:prstGeom>
        <a:gradFill rotWithShape="0">
          <a:gsLst>
            <a:gs pos="0">
              <a:schemeClr val="accent5">
                <a:hueOff val="-9106054"/>
                <a:satOff val="36493"/>
                <a:lumOff val="7909"/>
                <a:alphaOff val="0"/>
                <a:shade val="51000"/>
                <a:satMod val="130000"/>
              </a:schemeClr>
            </a:gs>
            <a:gs pos="80000">
              <a:schemeClr val="accent5">
                <a:hueOff val="-9106054"/>
                <a:satOff val="36493"/>
                <a:lumOff val="7909"/>
                <a:alphaOff val="0"/>
                <a:shade val="93000"/>
                <a:satMod val="130000"/>
              </a:schemeClr>
            </a:gs>
            <a:gs pos="100000">
              <a:schemeClr val="accent5">
                <a:hueOff val="-9106054"/>
                <a:satOff val="36493"/>
                <a:lumOff val="79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Green Chemistry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5286338" y="5358445"/>
        <a:ext cx="1379538" cy="893674"/>
      </dsp:txXfrm>
    </dsp:sp>
    <dsp:sp modelId="{BDE05FB0-C5CE-4576-A068-B2D5EC8E2B74}">
      <dsp:nvSpPr>
        <dsp:cNvPr id="0" name=""/>
        <dsp:cNvSpPr/>
      </dsp:nvSpPr>
      <dsp:spPr>
        <a:xfrm rot="5400000">
          <a:off x="7121230" y="5686552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35F2EC-72CA-4117-9788-E71A014D5419}">
      <dsp:nvSpPr>
        <dsp:cNvPr id="0" name=""/>
        <dsp:cNvSpPr/>
      </dsp:nvSpPr>
      <dsp:spPr>
        <a:xfrm>
          <a:off x="7723579" y="5167926"/>
          <a:ext cx="1274712" cy="1274712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Atom Economy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7910256" y="5354603"/>
        <a:ext cx="901358" cy="9013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9C8A3-44C4-4A7D-91D2-AEECE3A9DBED}">
      <dsp:nvSpPr>
        <dsp:cNvPr id="0" name=""/>
        <dsp:cNvSpPr/>
      </dsp:nvSpPr>
      <dsp:spPr>
        <a:xfrm>
          <a:off x="133761" y="99528"/>
          <a:ext cx="1274712" cy="127471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Alkanes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320438" y="286205"/>
        <a:ext cx="901358" cy="901358"/>
      </dsp:txXfrm>
    </dsp:sp>
    <dsp:sp modelId="{07433E71-678D-461F-A0C5-433D80A2446D}">
      <dsp:nvSpPr>
        <dsp:cNvPr id="0" name=""/>
        <dsp:cNvSpPr/>
      </dsp:nvSpPr>
      <dsp:spPr>
        <a:xfrm rot="10748530">
          <a:off x="561040" y="1486154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2049FE-BC1A-4941-8CCB-FE0480827DF3}">
      <dsp:nvSpPr>
        <dsp:cNvPr id="0" name=""/>
        <dsp:cNvSpPr/>
      </dsp:nvSpPr>
      <dsp:spPr>
        <a:xfrm>
          <a:off x="145707" y="1822073"/>
          <a:ext cx="1303901" cy="1374572"/>
        </a:xfrm>
        <a:prstGeom prst="ellipse">
          <a:avLst/>
        </a:prstGeom>
        <a:gradFill rotWithShape="0">
          <a:gsLst>
            <a:gs pos="0">
              <a:schemeClr val="accent5">
                <a:hueOff val="-827823"/>
                <a:satOff val="3318"/>
                <a:lumOff val="719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"/>
                <a:satOff val="3318"/>
                <a:lumOff val="719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"/>
                <a:satOff val="3318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Alcohols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336659" y="2023374"/>
        <a:ext cx="921997" cy="971970"/>
      </dsp:txXfrm>
    </dsp:sp>
    <dsp:sp modelId="{472D4828-9235-483D-A101-E50EF30EF38F}">
      <dsp:nvSpPr>
        <dsp:cNvPr id="0" name=""/>
        <dsp:cNvSpPr/>
      </dsp:nvSpPr>
      <dsp:spPr>
        <a:xfrm rot="10800000">
          <a:off x="574583" y="3318209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903080"/>
                <a:satOff val="3619"/>
                <a:lumOff val="784"/>
                <a:alphaOff val="0"/>
                <a:shade val="51000"/>
                <a:satMod val="130000"/>
              </a:schemeClr>
            </a:gs>
            <a:gs pos="80000">
              <a:schemeClr val="accent5">
                <a:hueOff val="-903080"/>
                <a:satOff val="3619"/>
                <a:lumOff val="784"/>
                <a:alphaOff val="0"/>
                <a:shade val="93000"/>
                <a:satMod val="130000"/>
              </a:schemeClr>
            </a:gs>
            <a:gs pos="100000">
              <a:schemeClr val="accent5">
                <a:hueOff val="-903080"/>
                <a:satOff val="3619"/>
                <a:lumOff val="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F3025B-FE86-45DA-B78E-452F3B7BCB99}">
      <dsp:nvSpPr>
        <dsp:cNvPr id="0" name=""/>
        <dsp:cNvSpPr/>
      </dsp:nvSpPr>
      <dsp:spPr>
        <a:xfrm>
          <a:off x="145707" y="3663792"/>
          <a:ext cx="1303901" cy="1232719"/>
        </a:xfrm>
        <a:prstGeom prst="ellipse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Carboxylic Acids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336659" y="3844320"/>
        <a:ext cx="921997" cy="871663"/>
      </dsp:txXfrm>
    </dsp:sp>
    <dsp:sp modelId="{532D1EF3-D619-46C8-89BF-AA6426599C19}">
      <dsp:nvSpPr>
        <dsp:cNvPr id="0" name=""/>
        <dsp:cNvSpPr/>
      </dsp:nvSpPr>
      <dsp:spPr>
        <a:xfrm rot="10800000">
          <a:off x="574583" y="5018075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1806159"/>
                <a:satOff val="7238"/>
                <a:lumOff val="1569"/>
                <a:alphaOff val="0"/>
                <a:shade val="51000"/>
                <a:satMod val="130000"/>
              </a:schemeClr>
            </a:gs>
            <a:gs pos="80000">
              <a:schemeClr val="accent5">
                <a:hueOff val="-1806159"/>
                <a:satOff val="7238"/>
                <a:lumOff val="1569"/>
                <a:alphaOff val="0"/>
                <a:shade val="93000"/>
                <a:satMod val="130000"/>
              </a:schemeClr>
            </a:gs>
            <a:gs pos="100000">
              <a:schemeClr val="accent5">
                <a:hueOff val="-1806159"/>
                <a:satOff val="7238"/>
                <a:lumOff val="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5C4A12-44F0-46C7-B264-F6FB6C600B7C}">
      <dsp:nvSpPr>
        <dsp:cNvPr id="0" name=""/>
        <dsp:cNvSpPr/>
      </dsp:nvSpPr>
      <dsp:spPr>
        <a:xfrm>
          <a:off x="146238" y="5363658"/>
          <a:ext cx="1302838" cy="1278096"/>
        </a:xfrm>
        <a:prstGeom prst="ellips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Energy Changes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337034" y="5550831"/>
        <a:ext cx="921246" cy="903750"/>
      </dsp:txXfrm>
    </dsp:sp>
    <dsp:sp modelId="{63FA095B-5231-4E92-9062-D9B7F347E179}">
      <dsp:nvSpPr>
        <dsp:cNvPr id="0" name=""/>
        <dsp:cNvSpPr/>
      </dsp:nvSpPr>
      <dsp:spPr>
        <a:xfrm rot="5402464">
          <a:off x="1755108" y="5884822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2709239"/>
                <a:satOff val="10858"/>
                <a:lumOff val="2353"/>
                <a:alphaOff val="0"/>
                <a:shade val="51000"/>
                <a:satMod val="130000"/>
              </a:schemeClr>
            </a:gs>
            <a:gs pos="80000">
              <a:schemeClr val="accent5">
                <a:hueOff val="-2709239"/>
                <a:satOff val="10858"/>
                <a:lumOff val="2353"/>
                <a:alphaOff val="0"/>
                <a:shade val="93000"/>
                <a:satMod val="130000"/>
              </a:schemeClr>
            </a:gs>
            <a:gs pos="100000">
              <a:schemeClr val="accent5">
                <a:hueOff val="-2709239"/>
                <a:satOff val="10858"/>
                <a:lumOff val="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7F9E10-9180-4125-82D3-23FBFFFCA4F0}">
      <dsp:nvSpPr>
        <dsp:cNvPr id="0" name=""/>
        <dsp:cNvSpPr/>
      </dsp:nvSpPr>
      <dsp:spPr>
        <a:xfrm>
          <a:off x="2493848" y="5371637"/>
          <a:ext cx="1327903" cy="1265521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Fats and Oils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2688315" y="5556968"/>
        <a:ext cx="938969" cy="894859"/>
      </dsp:txXfrm>
    </dsp:sp>
    <dsp:sp modelId="{D4073FB9-4DD1-41CC-B724-FAF4B411B1AB}">
      <dsp:nvSpPr>
        <dsp:cNvPr id="0" name=""/>
        <dsp:cNvSpPr/>
      </dsp:nvSpPr>
      <dsp:spPr>
        <a:xfrm>
          <a:off x="2934725" y="5020813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3612319"/>
                <a:satOff val="14477"/>
                <a:lumOff val="3137"/>
                <a:alphaOff val="0"/>
                <a:shade val="51000"/>
                <a:satMod val="130000"/>
              </a:schemeClr>
            </a:gs>
            <a:gs pos="80000">
              <a:schemeClr val="accent5">
                <a:hueOff val="-3612319"/>
                <a:satOff val="14477"/>
                <a:lumOff val="3137"/>
                <a:alphaOff val="0"/>
                <a:shade val="93000"/>
                <a:satMod val="130000"/>
              </a:schemeClr>
            </a:gs>
            <a:gs pos="100000">
              <a:schemeClr val="accent5">
                <a:hueOff val="-3612319"/>
                <a:satOff val="14477"/>
                <a:lumOff val="31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DEEE6-5539-4F3A-B0DC-BF76E4CC4639}">
      <dsp:nvSpPr>
        <dsp:cNvPr id="0" name=""/>
        <dsp:cNvSpPr/>
      </dsp:nvSpPr>
      <dsp:spPr>
        <a:xfrm>
          <a:off x="2434298" y="3543531"/>
          <a:ext cx="1447003" cy="1377361"/>
        </a:xfrm>
        <a:prstGeom prst="ellipse">
          <a:avLst/>
        </a:prstGeom>
        <a:gradFill rotWithShape="0">
          <a:gsLst>
            <a:gs pos="0">
              <a:schemeClr val="accent5">
                <a:hueOff val="-4139115"/>
                <a:satOff val="16588"/>
                <a:lumOff val="3595"/>
                <a:alphaOff val="0"/>
                <a:shade val="51000"/>
                <a:satMod val="130000"/>
              </a:schemeClr>
            </a:gs>
            <a:gs pos="80000">
              <a:schemeClr val="accent5">
                <a:hueOff val="-4139115"/>
                <a:satOff val="16588"/>
                <a:lumOff val="3595"/>
                <a:alphaOff val="0"/>
                <a:shade val="93000"/>
                <a:satMod val="130000"/>
              </a:schemeClr>
            </a:gs>
            <a:gs pos="100000">
              <a:schemeClr val="accent5">
                <a:hueOff val="-4139115"/>
                <a:satOff val="16588"/>
                <a:lumOff val="35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Esters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2646207" y="3745241"/>
        <a:ext cx="1023185" cy="973941"/>
      </dsp:txXfrm>
    </dsp:sp>
    <dsp:sp modelId="{B0E074B6-B8F7-46D1-8C96-AA8B41311339}">
      <dsp:nvSpPr>
        <dsp:cNvPr id="0" name=""/>
        <dsp:cNvSpPr/>
      </dsp:nvSpPr>
      <dsp:spPr>
        <a:xfrm>
          <a:off x="2934725" y="3179254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4515398"/>
                <a:satOff val="18096"/>
                <a:lumOff val="3922"/>
                <a:alphaOff val="0"/>
                <a:shade val="51000"/>
                <a:satMod val="130000"/>
              </a:schemeClr>
            </a:gs>
            <a:gs pos="80000">
              <a:schemeClr val="accent5">
                <a:hueOff val="-4515398"/>
                <a:satOff val="18096"/>
                <a:lumOff val="3922"/>
                <a:alphaOff val="0"/>
                <a:shade val="93000"/>
                <a:satMod val="130000"/>
              </a:schemeClr>
            </a:gs>
            <a:gs pos="100000">
              <a:schemeClr val="accent5">
                <a:hueOff val="-4515398"/>
                <a:satOff val="18096"/>
                <a:lumOff val="39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DDB02F-1A4E-41A2-96CC-B1225B8856F9}">
      <dsp:nvSpPr>
        <dsp:cNvPr id="0" name=""/>
        <dsp:cNvSpPr/>
      </dsp:nvSpPr>
      <dsp:spPr>
        <a:xfrm>
          <a:off x="2243662" y="1854170"/>
          <a:ext cx="1828274" cy="1211710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Equilibrium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2511407" y="2031621"/>
        <a:ext cx="1292784" cy="856808"/>
      </dsp:txXfrm>
    </dsp:sp>
    <dsp:sp modelId="{DDCFE416-4139-4F1E-95C2-55C90A734BD8}">
      <dsp:nvSpPr>
        <dsp:cNvPr id="0" name=""/>
        <dsp:cNvSpPr/>
      </dsp:nvSpPr>
      <dsp:spPr>
        <a:xfrm>
          <a:off x="2934725" y="1489893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5418478"/>
                <a:satOff val="21715"/>
                <a:lumOff val="4706"/>
                <a:alphaOff val="0"/>
                <a:shade val="51000"/>
                <a:satMod val="130000"/>
              </a:schemeClr>
            </a:gs>
            <a:gs pos="80000">
              <a:schemeClr val="accent5">
                <a:hueOff val="-5418478"/>
                <a:satOff val="21715"/>
                <a:lumOff val="4706"/>
                <a:alphaOff val="0"/>
                <a:shade val="93000"/>
                <a:satMod val="130000"/>
              </a:schemeClr>
            </a:gs>
            <a:gs pos="100000">
              <a:schemeClr val="accent5">
                <a:hueOff val="-5418478"/>
                <a:satOff val="21715"/>
                <a:lumOff val="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755A94-DA25-4442-BC97-6EE7A3EAA8E1}">
      <dsp:nvSpPr>
        <dsp:cNvPr id="0" name=""/>
        <dsp:cNvSpPr/>
      </dsp:nvSpPr>
      <dsp:spPr>
        <a:xfrm>
          <a:off x="2086964" y="1955"/>
          <a:ext cx="2141670" cy="1374563"/>
        </a:xfrm>
        <a:prstGeom prst="ellipse">
          <a:avLst/>
        </a:prstGeom>
        <a:gradFill rotWithShape="0">
          <a:gsLst>
            <a:gs pos="0">
              <a:schemeClr val="accent5">
                <a:hueOff val="-5794761"/>
                <a:satOff val="23223"/>
                <a:lumOff val="5033"/>
                <a:alphaOff val="0"/>
                <a:shade val="51000"/>
                <a:satMod val="130000"/>
              </a:schemeClr>
            </a:gs>
            <a:gs pos="80000">
              <a:schemeClr val="accent5">
                <a:hueOff val="-5794761"/>
                <a:satOff val="23223"/>
                <a:lumOff val="5033"/>
                <a:alphaOff val="0"/>
                <a:shade val="93000"/>
                <a:satMod val="130000"/>
              </a:schemeClr>
            </a:gs>
            <a:gs pos="100000">
              <a:schemeClr val="accent5">
                <a:hueOff val="-5794761"/>
                <a:satOff val="23223"/>
                <a:lumOff val="50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Chromotography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2400604" y="203255"/>
        <a:ext cx="1514390" cy="971963"/>
      </dsp:txXfrm>
    </dsp:sp>
    <dsp:sp modelId="{4E22D374-ABE1-4EB5-9EAC-45253FBDBE5F}">
      <dsp:nvSpPr>
        <dsp:cNvPr id="0" name=""/>
        <dsp:cNvSpPr/>
      </dsp:nvSpPr>
      <dsp:spPr>
        <a:xfrm rot="5339108">
          <a:off x="4331025" y="545771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6321557"/>
                <a:satOff val="25334"/>
                <a:lumOff val="5491"/>
                <a:alphaOff val="0"/>
                <a:shade val="51000"/>
                <a:satMod val="130000"/>
              </a:schemeClr>
            </a:gs>
            <a:gs pos="80000">
              <a:schemeClr val="accent5">
                <a:hueOff val="-6321557"/>
                <a:satOff val="25334"/>
                <a:lumOff val="5491"/>
                <a:alphaOff val="0"/>
                <a:shade val="93000"/>
                <a:satMod val="130000"/>
              </a:schemeClr>
            </a:gs>
            <a:gs pos="100000">
              <a:schemeClr val="accent5">
                <a:hueOff val="-6321557"/>
                <a:satOff val="25334"/>
                <a:lumOff val="54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66EE02-CE9D-41B5-94E3-E3F2B6089325}">
      <dsp:nvSpPr>
        <dsp:cNvPr id="0" name=""/>
        <dsp:cNvSpPr/>
      </dsp:nvSpPr>
      <dsp:spPr>
        <a:xfrm>
          <a:off x="4865991" y="10772"/>
          <a:ext cx="2220231" cy="1257078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Gas Chromotography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5191136" y="194867"/>
        <a:ext cx="1569941" cy="888888"/>
      </dsp:txXfrm>
    </dsp:sp>
    <dsp:sp modelId="{4B7DFBDB-5DC0-4D90-A7D3-76D0E947F5BB}">
      <dsp:nvSpPr>
        <dsp:cNvPr id="0" name=""/>
        <dsp:cNvSpPr/>
      </dsp:nvSpPr>
      <dsp:spPr>
        <a:xfrm rot="10800000">
          <a:off x="5753032" y="1417106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7224638"/>
                <a:satOff val="28953"/>
                <a:lumOff val="6275"/>
                <a:alphaOff val="0"/>
                <a:shade val="51000"/>
                <a:satMod val="130000"/>
              </a:schemeClr>
            </a:gs>
            <a:gs pos="80000">
              <a:schemeClr val="accent5">
                <a:hueOff val="-7224638"/>
                <a:satOff val="28953"/>
                <a:lumOff val="6275"/>
                <a:alphaOff val="0"/>
                <a:shade val="93000"/>
                <a:satMod val="130000"/>
              </a:schemeClr>
            </a:gs>
            <a:gs pos="100000">
              <a:schemeClr val="accent5">
                <a:hueOff val="-7224638"/>
                <a:satOff val="28953"/>
                <a:lumOff val="6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DDBD7C-33C2-4046-9D1D-94FE8A08650F}">
      <dsp:nvSpPr>
        <dsp:cNvPr id="0" name=""/>
        <dsp:cNvSpPr/>
      </dsp:nvSpPr>
      <dsp:spPr>
        <a:xfrm>
          <a:off x="4951320" y="1790381"/>
          <a:ext cx="2049572" cy="1139584"/>
        </a:xfrm>
        <a:prstGeom prst="ellips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Titrations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5251473" y="1957269"/>
        <a:ext cx="1449266" cy="805808"/>
      </dsp:txXfrm>
    </dsp:sp>
    <dsp:sp modelId="{D9D63A39-6030-40B8-A0DA-61F5E07CC96C}">
      <dsp:nvSpPr>
        <dsp:cNvPr id="0" name=""/>
        <dsp:cNvSpPr/>
      </dsp:nvSpPr>
      <dsp:spPr>
        <a:xfrm rot="10800000">
          <a:off x="5753032" y="3074813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8127717"/>
                <a:satOff val="32573"/>
                <a:lumOff val="7059"/>
                <a:alphaOff val="0"/>
                <a:shade val="51000"/>
                <a:satMod val="130000"/>
              </a:schemeClr>
            </a:gs>
            <a:gs pos="80000">
              <a:schemeClr val="accent5">
                <a:hueOff val="-8127717"/>
                <a:satOff val="32573"/>
                <a:lumOff val="7059"/>
                <a:alphaOff val="0"/>
                <a:shade val="93000"/>
                <a:satMod val="130000"/>
              </a:schemeClr>
            </a:gs>
            <a:gs pos="100000">
              <a:schemeClr val="accent5">
                <a:hueOff val="-8127717"/>
                <a:satOff val="32573"/>
                <a:lumOff val="7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293BEE-D21D-45D6-8B4B-F4C5CAACD555}">
      <dsp:nvSpPr>
        <dsp:cNvPr id="0" name=""/>
        <dsp:cNvSpPr/>
      </dsp:nvSpPr>
      <dsp:spPr>
        <a:xfrm>
          <a:off x="5288787" y="3443680"/>
          <a:ext cx="1374640" cy="1278096"/>
        </a:xfrm>
        <a:prstGeom prst="ellipse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Catalysts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5490098" y="3630853"/>
        <a:ext cx="972018" cy="903750"/>
      </dsp:txXfrm>
    </dsp:sp>
    <dsp:sp modelId="{A13519E4-2219-428C-97F8-2944FD4ABE04}">
      <dsp:nvSpPr>
        <dsp:cNvPr id="0" name=""/>
        <dsp:cNvSpPr/>
      </dsp:nvSpPr>
      <dsp:spPr>
        <a:xfrm rot="10800000">
          <a:off x="5753032" y="4835558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9030797"/>
                <a:satOff val="36192"/>
                <a:lumOff val="7844"/>
                <a:alphaOff val="0"/>
                <a:shade val="51000"/>
                <a:satMod val="130000"/>
              </a:schemeClr>
            </a:gs>
            <a:gs pos="80000">
              <a:schemeClr val="accent5">
                <a:hueOff val="-9030797"/>
                <a:satOff val="36192"/>
                <a:lumOff val="7844"/>
                <a:alphaOff val="0"/>
                <a:shade val="93000"/>
                <a:satMod val="130000"/>
              </a:schemeClr>
            </a:gs>
            <a:gs pos="100000">
              <a:schemeClr val="accent5">
                <a:hueOff val="-9030797"/>
                <a:satOff val="36192"/>
                <a:lumOff val="78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07F195-A501-4016-9AF5-1993C7B715B3}">
      <dsp:nvSpPr>
        <dsp:cNvPr id="0" name=""/>
        <dsp:cNvSpPr/>
      </dsp:nvSpPr>
      <dsp:spPr>
        <a:xfrm>
          <a:off x="5000626" y="5173359"/>
          <a:ext cx="1950962" cy="1263846"/>
        </a:xfrm>
        <a:prstGeom prst="ellipse">
          <a:avLst/>
        </a:prstGeom>
        <a:gradFill rotWithShape="0">
          <a:gsLst>
            <a:gs pos="0">
              <a:schemeClr val="accent5">
                <a:hueOff val="-9106054"/>
                <a:satOff val="36493"/>
                <a:lumOff val="7909"/>
                <a:alphaOff val="0"/>
                <a:shade val="51000"/>
                <a:satMod val="130000"/>
              </a:schemeClr>
            </a:gs>
            <a:gs pos="80000">
              <a:schemeClr val="accent5">
                <a:hueOff val="-9106054"/>
                <a:satOff val="36493"/>
                <a:lumOff val="7909"/>
                <a:alphaOff val="0"/>
                <a:shade val="93000"/>
                <a:satMod val="130000"/>
              </a:schemeClr>
            </a:gs>
            <a:gs pos="100000">
              <a:schemeClr val="accent5">
                <a:hueOff val="-9106054"/>
                <a:satOff val="36493"/>
                <a:lumOff val="79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Green Chemistry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5286338" y="5358445"/>
        <a:ext cx="1379538" cy="893674"/>
      </dsp:txXfrm>
    </dsp:sp>
    <dsp:sp modelId="{BDE05FB0-C5CE-4576-A068-B2D5EC8E2B74}">
      <dsp:nvSpPr>
        <dsp:cNvPr id="0" name=""/>
        <dsp:cNvSpPr/>
      </dsp:nvSpPr>
      <dsp:spPr>
        <a:xfrm rot="5400000">
          <a:off x="7121230" y="5686552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35F2EC-72CA-4117-9788-E71A014D5419}">
      <dsp:nvSpPr>
        <dsp:cNvPr id="0" name=""/>
        <dsp:cNvSpPr/>
      </dsp:nvSpPr>
      <dsp:spPr>
        <a:xfrm>
          <a:off x="7723579" y="5167926"/>
          <a:ext cx="1274712" cy="1274712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Atom Economy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7910256" y="5354603"/>
        <a:ext cx="901358" cy="9013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9C8A3-44C4-4A7D-91D2-AEECE3A9DBED}">
      <dsp:nvSpPr>
        <dsp:cNvPr id="0" name=""/>
        <dsp:cNvSpPr/>
      </dsp:nvSpPr>
      <dsp:spPr>
        <a:xfrm>
          <a:off x="133761" y="99528"/>
          <a:ext cx="1274712" cy="127471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Alkanes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320438" y="286205"/>
        <a:ext cx="901358" cy="901358"/>
      </dsp:txXfrm>
    </dsp:sp>
    <dsp:sp modelId="{07433E71-678D-461F-A0C5-433D80A2446D}">
      <dsp:nvSpPr>
        <dsp:cNvPr id="0" name=""/>
        <dsp:cNvSpPr/>
      </dsp:nvSpPr>
      <dsp:spPr>
        <a:xfrm rot="10748530">
          <a:off x="561040" y="1486154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2049FE-BC1A-4941-8CCB-FE0480827DF3}">
      <dsp:nvSpPr>
        <dsp:cNvPr id="0" name=""/>
        <dsp:cNvSpPr/>
      </dsp:nvSpPr>
      <dsp:spPr>
        <a:xfrm>
          <a:off x="145707" y="1822073"/>
          <a:ext cx="1303901" cy="1374572"/>
        </a:xfrm>
        <a:prstGeom prst="ellipse">
          <a:avLst/>
        </a:prstGeom>
        <a:gradFill rotWithShape="0">
          <a:gsLst>
            <a:gs pos="0">
              <a:schemeClr val="accent5">
                <a:hueOff val="-827823"/>
                <a:satOff val="3318"/>
                <a:lumOff val="719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"/>
                <a:satOff val="3318"/>
                <a:lumOff val="719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"/>
                <a:satOff val="3318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Alcohols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336659" y="2023374"/>
        <a:ext cx="921997" cy="971970"/>
      </dsp:txXfrm>
    </dsp:sp>
    <dsp:sp modelId="{472D4828-9235-483D-A101-E50EF30EF38F}">
      <dsp:nvSpPr>
        <dsp:cNvPr id="0" name=""/>
        <dsp:cNvSpPr/>
      </dsp:nvSpPr>
      <dsp:spPr>
        <a:xfrm rot="10800000">
          <a:off x="574583" y="3318209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903080"/>
                <a:satOff val="3619"/>
                <a:lumOff val="784"/>
                <a:alphaOff val="0"/>
                <a:shade val="51000"/>
                <a:satMod val="130000"/>
              </a:schemeClr>
            </a:gs>
            <a:gs pos="80000">
              <a:schemeClr val="accent5">
                <a:hueOff val="-903080"/>
                <a:satOff val="3619"/>
                <a:lumOff val="784"/>
                <a:alphaOff val="0"/>
                <a:shade val="93000"/>
                <a:satMod val="130000"/>
              </a:schemeClr>
            </a:gs>
            <a:gs pos="100000">
              <a:schemeClr val="accent5">
                <a:hueOff val="-903080"/>
                <a:satOff val="3619"/>
                <a:lumOff val="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F3025B-FE86-45DA-B78E-452F3B7BCB99}">
      <dsp:nvSpPr>
        <dsp:cNvPr id="0" name=""/>
        <dsp:cNvSpPr/>
      </dsp:nvSpPr>
      <dsp:spPr>
        <a:xfrm>
          <a:off x="145707" y="3663792"/>
          <a:ext cx="1303901" cy="1232719"/>
        </a:xfrm>
        <a:prstGeom prst="ellipse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Carboxylic Acids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336659" y="3844320"/>
        <a:ext cx="921997" cy="871663"/>
      </dsp:txXfrm>
    </dsp:sp>
    <dsp:sp modelId="{532D1EF3-D619-46C8-89BF-AA6426599C19}">
      <dsp:nvSpPr>
        <dsp:cNvPr id="0" name=""/>
        <dsp:cNvSpPr/>
      </dsp:nvSpPr>
      <dsp:spPr>
        <a:xfrm rot="10800000">
          <a:off x="574583" y="5018075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1806159"/>
                <a:satOff val="7238"/>
                <a:lumOff val="1569"/>
                <a:alphaOff val="0"/>
                <a:shade val="51000"/>
                <a:satMod val="130000"/>
              </a:schemeClr>
            </a:gs>
            <a:gs pos="80000">
              <a:schemeClr val="accent5">
                <a:hueOff val="-1806159"/>
                <a:satOff val="7238"/>
                <a:lumOff val="1569"/>
                <a:alphaOff val="0"/>
                <a:shade val="93000"/>
                <a:satMod val="130000"/>
              </a:schemeClr>
            </a:gs>
            <a:gs pos="100000">
              <a:schemeClr val="accent5">
                <a:hueOff val="-1806159"/>
                <a:satOff val="7238"/>
                <a:lumOff val="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5C4A12-44F0-46C7-B264-F6FB6C600B7C}">
      <dsp:nvSpPr>
        <dsp:cNvPr id="0" name=""/>
        <dsp:cNvSpPr/>
      </dsp:nvSpPr>
      <dsp:spPr>
        <a:xfrm>
          <a:off x="146238" y="5363658"/>
          <a:ext cx="1302838" cy="1278096"/>
        </a:xfrm>
        <a:prstGeom prst="ellips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Energy Changes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337034" y="5550831"/>
        <a:ext cx="921246" cy="903750"/>
      </dsp:txXfrm>
    </dsp:sp>
    <dsp:sp modelId="{63FA095B-5231-4E92-9062-D9B7F347E179}">
      <dsp:nvSpPr>
        <dsp:cNvPr id="0" name=""/>
        <dsp:cNvSpPr/>
      </dsp:nvSpPr>
      <dsp:spPr>
        <a:xfrm rot="5402464">
          <a:off x="1755108" y="5884822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2709239"/>
                <a:satOff val="10858"/>
                <a:lumOff val="2353"/>
                <a:alphaOff val="0"/>
                <a:shade val="51000"/>
                <a:satMod val="130000"/>
              </a:schemeClr>
            </a:gs>
            <a:gs pos="80000">
              <a:schemeClr val="accent5">
                <a:hueOff val="-2709239"/>
                <a:satOff val="10858"/>
                <a:lumOff val="2353"/>
                <a:alphaOff val="0"/>
                <a:shade val="93000"/>
                <a:satMod val="130000"/>
              </a:schemeClr>
            </a:gs>
            <a:gs pos="100000">
              <a:schemeClr val="accent5">
                <a:hueOff val="-2709239"/>
                <a:satOff val="10858"/>
                <a:lumOff val="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7F9E10-9180-4125-82D3-23FBFFFCA4F0}">
      <dsp:nvSpPr>
        <dsp:cNvPr id="0" name=""/>
        <dsp:cNvSpPr/>
      </dsp:nvSpPr>
      <dsp:spPr>
        <a:xfrm>
          <a:off x="2493848" y="5371637"/>
          <a:ext cx="1327903" cy="1265521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Fats and Oils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2688315" y="5556968"/>
        <a:ext cx="938969" cy="894859"/>
      </dsp:txXfrm>
    </dsp:sp>
    <dsp:sp modelId="{D4073FB9-4DD1-41CC-B724-FAF4B411B1AB}">
      <dsp:nvSpPr>
        <dsp:cNvPr id="0" name=""/>
        <dsp:cNvSpPr/>
      </dsp:nvSpPr>
      <dsp:spPr>
        <a:xfrm>
          <a:off x="2934725" y="5020813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3612319"/>
                <a:satOff val="14477"/>
                <a:lumOff val="3137"/>
                <a:alphaOff val="0"/>
                <a:shade val="51000"/>
                <a:satMod val="130000"/>
              </a:schemeClr>
            </a:gs>
            <a:gs pos="80000">
              <a:schemeClr val="accent5">
                <a:hueOff val="-3612319"/>
                <a:satOff val="14477"/>
                <a:lumOff val="3137"/>
                <a:alphaOff val="0"/>
                <a:shade val="93000"/>
                <a:satMod val="130000"/>
              </a:schemeClr>
            </a:gs>
            <a:gs pos="100000">
              <a:schemeClr val="accent5">
                <a:hueOff val="-3612319"/>
                <a:satOff val="14477"/>
                <a:lumOff val="31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DEEE6-5539-4F3A-B0DC-BF76E4CC4639}">
      <dsp:nvSpPr>
        <dsp:cNvPr id="0" name=""/>
        <dsp:cNvSpPr/>
      </dsp:nvSpPr>
      <dsp:spPr>
        <a:xfrm>
          <a:off x="2434298" y="3543531"/>
          <a:ext cx="1447003" cy="1377361"/>
        </a:xfrm>
        <a:prstGeom prst="ellipse">
          <a:avLst/>
        </a:prstGeom>
        <a:gradFill rotWithShape="0">
          <a:gsLst>
            <a:gs pos="0">
              <a:schemeClr val="accent5">
                <a:hueOff val="-4139115"/>
                <a:satOff val="16588"/>
                <a:lumOff val="3595"/>
                <a:alphaOff val="0"/>
                <a:shade val="51000"/>
                <a:satMod val="130000"/>
              </a:schemeClr>
            </a:gs>
            <a:gs pos="80000">
              <a:schemeClr val="accent5">
                <a:hueOff val="-4139115"/>
                <a:satOff val="16588"/>
                <a:lumOff val="3595"/>
                <a:alphaOff val="0"/>
                <a:shade val="93000"/>
                <a:satMod val="130000"/>
              </a:schemeClr>
            </a:gs>
            <a:gs pos="100000">
              <a:schemeClr val="accent5">
                <a:hueOff val="-4139115"/>
                <a:satOff val="16588"/>
                <a:lumOff val="35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Esters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2646207" y="3745241"/>
        <a:ext cx="1023185" cy="973941"/>
      </dsp:txXfrm>
    </dsp:sp>
    <dsp:sp modelId="{B0E074B6-B8F7-46D1-8C96-AA8B41311339}">
      <dsp:nvSpPr>
        <dsp:cNvPr id="0" name=""/>
        <dsp:cNvSpPr/>
      </dsp:nvSpPr>
      <dsp:spPr>
        <a:xfrm>
          <a:off x="2934725" y="3179254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4515398"/>
                <a:satOff val="18096"/>
                <a:lumOff val="3922"/>
                <a:alphaOff val="0"/>
                <a:shade val="51000"/>
                <a:satMod val="130000"/>
              </a:schemeClr>
            </a:gs>
            <a:gs pos="80000">
              <a:schemeClr val="accent5">
                <a:hueOff val="-4515398"/>
                <a:satOff val="18096"/>
                <a:lumOff val="3922"/>
                <a:alphaOff val="0"/>
                <a:shade val="93000"/>
                <a:satMod val="130000"/>
              </a:schemeClr>
            </a:gs>
            <a:gs pos="100000">
              <a:schemeClr val="accent5">
                <a:hueOff val="-4515398"/>
                <a:satOff val="18096"/>
                <a:lumOff val="39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DDB02F-1A4E-41A2-96CC-B1225B8856F9}">
      <dsp:nvSpPr>
        <dsp:cNvPr id="0" name=""/>
        <dsp:cNvSpPr/>
      </dsp:nvSpPr>
      <dsp:spPr>
        <a:xfrm>
          <a:off x="2243662" y="1854170"/>
          <a:ext cx="1828274" cy="1211710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Equilibrium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2511407" y="2031621"/>
        <a:ext cx="1292784" cy="856808"/>
      </dsp:txXfrm>
    </dsp:sp>
    <dsp:sp modelId="{DDCFE416-4139-4F1E-95C2-55C90A734BD8}">
      <dsp:nvSpPr>
        <dsp:cNvPr id="0" name=""/>
        <dsp:cNvSpPr/>
      </dsp:nvSpPr>
      <dsp:spPr>
        <a:xfrm>
          <a:off x="2934725" y="1489893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5418478"/>
                <a:satOff val="21715"/>
                <a:lumOff val="4706"/>
                <a:alphaOff val="0"/>
                <a:shade val="51000"/>
                <a:satMod val="130000"/>
              </a:schemeClr>
            </a:gs>
            <a:gs pos="80000">
              <a:schemeClr val="accent5">
                <a:hueOff val="-5418478"/>
                <a:satOff val="21715"/>
                <a:lumOff val="4706"/>
                <a:alphaOff val="0"/>
                <a:shade val="93000"/>
                <a:satMod val="130000"/>
              </a:schemeClr>
            </a:gs>
            <a:gs pos="100000">
              <a:schemeClr val="accent5">
                <a:hueOff val="-5418478"/>
                <a:satOff val="21715"/>
                <a:lumOff val="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755A94-DA25-4442-BC97-6EE7A3EAA8E1}">
      <dsp:nvSpPr>
        <dsp:cNvPr id="0" name=""/>
        <dsp:cNvSpPr/>
      </dsp:nvSpPr>
      <dsp:spPr>
        <a:xfrm>
          <a:off x="2086964" y="1955"/>
          <a:ext cx="2141670" cy="1374563"/>
        </a:xfrm>
        <a:prstGeom prst="ellipse">
          <a:avLst/>
        </a:prstGeom>
        <a:gradFill rotWithShape="0">
          <a:gsLst>
            <a:gs pos="0">
              <a:schemeClr val="accent5">
                <a:hueOff val="-5794761"/>
                <a:satOff val="23223"/>
                <a:lumOff val="5033"/>
                <a:alphaOff val="0"/>
                <a:shade val="51000"/>
                <a:satMod val="130000"/>
              </a:schemeClr>
            </a:gs>
            <a:gs pos="80000">
              <a:schemeClr val="accent5">
                <a:hueOff val="-5794761"/>
                <a:satOff val="23223"/>
                <a:lumOff val="5033"/>
                <a:alphaOff val="0"/>
                <a:shade val="93000"/>
                <a:satMod val="130000"/>
              </a:schemeClr>
            </a:gs>
            <a:gs pos="100000">
              <a:schemeClr val="accent5">
                <a:hueOff val="-5794761"/>
                <a:satOff val="23223"/>
                <a:lumOff val="50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Chromotography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2400604" y="203255"/>
        <a:ext cx="1514390" cy="971963"/>
      </dsp:txXfrm>
    </dsp:sp>
    <dsp:sp modelId="{4E22D374-ABE1-4EB5-9EAC-45253FBDBE5F}">
      <dsp:nvSpPr>
        <dsp:cNvPr id="0" name=""/>
        <dsp:cNvSpPr/>
      </dsp:nvSpPr>
      <dsp:spPr>
        <a:xfrm rot="5339108">
          <a:off x="4331025" y="545771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6321557"/>
                <a:satOff val="25334"/>
                <a:lumOff val="5491"/>
                <a:alphaOff val="0"/>
                <a:shade val="51000"/>
                <a:satMod val="130000"/>
              </a:schemeClr>
            </a:gs>
            <a:gs pos="80000">
              <a:schemeClr val="accent5">
                <a:hueOff val="-6321557"/>
                <a:satOff val="25334"/>
                <a:lumOff val="5491"/>
                <a:alphaOff val="0"/>
                <a:shade val="93000"/>
                <a:satMod val="130000"/>
              </a:schemeClr>
            </a:gs>
            <a:gs pos="100000">
              <a:schemeClr val="accent5">
                <a:hueOff val="-6321557"/>
                <a:satOff val="25334"/>
                <a:lumOff val="54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66EE02-CE9D-41B5-94E3-E3F2B6089325}">
      <dsp:nvSpPr>
        <dsp:cNvPr id="0" name=""/>
        <dsp:cNvSpPr/>
      </dsp:nvSpPr>
      <dsp:spPr>
        <a:xfrm>
          <a:off x="4865991" y="10772"/>
          <a:ext cx="2220231" cy="1257078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Gas Chromotography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5191136" y="194867"/>
        <a:ext cx="1569941" cy="888888"/>
      </dsp:txXfrm>
    </dsp:sp>
    <dsp:sp modelId="{4B7DFBDB-5DC0-4D90-A7D3-76D0E947F5BB}">
      <dsp:nvSpPr>
        <dsp:cNvPr id="0" name=""/>
        <dsp:cNvSpPr/>
      </dsp:nvSpPr>
      <dsp:spPr>
        <a:xfrm rot="10800000">
          <a:off x="5753032" y="1417106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7224638"/>
                <a:satOff val="28953"/>
                <a:lumOff val="6275"/>
                <a:alphaOff val="0"/>
                <a:shade val="51000"/>
                <a:satMod val="130000"/>
              </a:schemeClr>
            </a:gs>
            <a:gs pos="80000">
              <a:schemeClr val="accent5">
                <a:hueOff val="-7224638"/>
                <a:satOff val="28953"/>
                <a:lumOff val="6275"/>
                <a:alphaOff val="0"/>
                <a:shade val="93000"/>
                <a:satMod val="130000"/>
              </a:schemeClr>
            </a:gs>
            <a:gs pos="100000">
              <a:schemeClr val="accent5">
                <a:hueOff val="-7224638"/>
                <a:satOff val="28953"/>
                <a:lumOff val="6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DDBD7C-33C2-4046-9D1D-94FE8A08650F}">
      <dsp:nvSpPr>
        <dsp:cNvPr id="0" name=""/>
        <dsp:cNvSpPr/>
      </dsp:nvSpPr>
      <dsp:spPr>
        <a:xfrm>
          <a:off x="4951320" y="1790381"/>
          <a:ext cx="2049572" cy="1139584"/>
        </a:xfrm>
        <a:prstGeom prst="ellips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Titrations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5251473" y="1957269"/>
        <a:ext cx="1449266" cy="805808"/>
      </dsp:txXfrm>
    </dsp:sp>
    <dsp:sp modelId="{D9D63A39-6030-40B8-A0DA-61F5E07CC96C}">
      <dsp:nvSpPr>
        <dsp:cNvPr id="0" name=""/>
        <dsp:cNvSpPr/>
      </dsp:nvSpPr>
      <dsp:spPr>
        <a:xfrm rot="10800000">
          <a:off x="5753032" y="3074813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8127717"/>
                <a:satOff val="32573"/>
                <a:lumOff val="7059"/>
                <a:alphaOff val="0"/>
                <a:shade val="51000"/>
                <a:satMod val="130000"/>
              </a:schemeClr>
            </a:gs>
            <a:gs pos="80000">
              <a:schemeClr val="accent5">
                <a:hueOff val="-8127717"/>
                <a:satOff val="32573"/>
                <a:lumOff val="7059"/>
                <a:alphaOff val="0"/>
                <a:shade val="93000"/>
                <a:satMod val="130000"/>
              </a:schemeClr>
            </a:gs>
            <a:gs pos="100000">
              <a:schemeClr val="accent5">
                <a:hueOff val="-8127717"/>
                <a:satOff val="32573"/>
                <a:lumOff val="7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293BEE-D21D-45D6-8B4B-F4C5CAACD555}">
      <dsp:nvSpPr>
        <dsp:cNvPr id="0" name=""/>
        <dsp:cNvSpPr/>
      </dsp:nvSpPr>
      <dsp:spPr>
        <a:xfrm>
          <a:off x="5288787" y="3443680"/>
          <a:ext cx="1374640" cy="1278096"/>
        </a:xfrm>
        <a:prstGeom prst="ellipse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Catalysts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5490098" y="3630853"/>
        <a:ext cx="972018" cy="903750"/>
      </dsp:txXfrm>
    </dsp:sp>
    <dsp:sp modelId="{A13519E4-2219-428C-97F8-2944FD4ABE04}">
      <dsp:nvSpPr>
        <dsp:cNvPr id="0" name=""/>
        <dsp:cNvSpPr/>
      </dsp:nvSpPr>
      <dsp:spPr>
        <a:xfrm rot="10800000">
          <a:off x="5753032" y="4835558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9030797"/>
                <a:satOff val="36192"/>
                <a:lumOff val="7844"/>
                <a:alphaOff val="0"/>
                <a:shade val="51000"/>
                <a:satMod val="130000"/>
              </a:schemeClr>
            </a:gs>
            <a:gs pos="80000">
              <a:schemeClr val="accent5">
                <a:hueOff val="-9030797"/>
                <a:satOff val="36192"/>
                <a:lumOff val="7844"/>
                <a:alphaOff val="0"/>
                <a:shade val="93000"/>
                <a:satMod val="130000"/>
              </a:schemeClr>
            </a:gs>
            <a:gs pos="100000">
              <a:schemeClr val="accent5">
                <a:hueOff val="-9030797"/>
                <a:satOff val="36192"/>
                <a:lumOff val="78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07F195-A501-4016-9AF5-1993C7B715B3}">
      <dsp:nvSpPr>
        <dsp:cNvPr id="0" name=""/>
        <dsp:cNvSpPr/>
      </dsp:nvSpPr>
      <dsp:spPr>
        <a:xfrm>
          <a:off x="5000626" y="5173359"/>
          <a:ext cx="1950962" cy="1263846"/>
        </a:xfrm>
        <a:prstGeom prst="ellipse">
          <a:avLst/>
        </a:prstGeom>
        <a:gradFill rotWithShape="0">
          <a:gsLst>
            <a:gs pos="0">
              <a:schemeClr val="accent5">
                <a:hueOff val="-9106054"/>
                <a:satOff val="36493"/>
                <a:lumOff val="7909"/>
                <a:alphaOff val="0"/>
                <a:shade val="51000"/>
                <a:satMod val="130000"/>
              </a:schemeClr>
            </a:gs>
            <a:gs pos="80000">
              <a:schemeClr val="accent5">
                <a:hueOff val="-9106054"/>
                <a:satOff val="36493"/>
                <a:lumOff val="7909"/>
                <a:alphaOff val="0"/>
                <a:shade val="93000"/>
                <a:satMod val="130000"/>
              </a:schemeClr>
            </a:gs>
            <a:gs pos="100000">
              <a:schemeClr val="accent5">
                <a:hueOff val="-9106054"/>
                <a:satOff val="36493"/>
                <a:lumOff val="79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Green Chemistry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5286338" y="5358445"/>
        <a:ext cx="1379538" cy="893674"/>
      </dsp:txXfrm>
    </dsp:sp>
    <dsp:sp modelId="{BDE05FB0-C5CE-4576-A068-B2D5EC8E2B74}">
      <dsp:nvSpPr>
        <dsp:cNvPr id="0" name=""/>
        <dsp:cNvSpPr/>
      </dsp:nvSpPr>
      <dsp:spPr>
        <a:xfrm rot="5400000">
          <a:off x="7121230" y="5686552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35F2EC-72CA-4117-9788-E71A014D5419}">
      <dsp:nvSpPr>
        <dsp:cNvPr id="0" name=""/>
        <dsp:cNvSpPr/>
      </dsp:nvSpPr>
      <dsp:spPr>
        <a:xfrm>
          <a:off x="7723579" y="5167926"/>
          <a:ext cx="1274712" cy="1274712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Atom Economy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7910256" y="5354603"/>
        <a:ext cx="901358" cy="9013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9C8A3-44C4-4A7D-91D2-AEECE3A9DBED}">
      <dsp:nvSpPr>
        <dsp:cNvPr id="0" name=""/>
        <dsp:cNvSpPr/>
      </dsp:nvSpPr>
      <dsp:spPr>
        <a:xfrm>
          <a:off x="133761" y="99528"/>
          <a:ext cx="1274712" cy="127471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Alkanes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320438" y="286205"/>
        <a:ext cx="901358" cy="901358"/>
      </dsp:txXfrm>
    </dsp:sp>
    <dsp:sp modelId="{07433E71-678D-461F-A0C5-433D80A2446D}">
      <dsp:nvSpPr>
        <dsp:cNvPr id="0" name=""/>
        <dsp:cNvSpPr/>
      </dsp:nvSpPr>
      <dsp:spPr>
        <a:xfrm rot="10748530">
          <a:off x="561040" y="1486154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2049FE-BC1A-4941-8CCB-FE0480827DF3}">
      <dsp:nvSpPr>
        <dsp:cNvPr id="0" name=""/>
        <dsp:cNvSpPr/>
      </dsp:nvSpPr>
      <dsp:spPr>
        <a:xfrm>
          <a:off x="145707" y="1822073"/>
          <a:ext cx="1303901" cy="1374572"/>
        </a:xfrm>
        <a:prstGeom prst="ellipse">
          <a:avLst/>
        </a:prstGeom>
        <a:gradFill rotWithShape="0">
          <a:gsLst>
            <a:gs pos="0">
              <a:schemeClr val="accent5">
                <a:hueOff val="-827823"/>
                <a:satOff val="3318"/>
                <a:lumOff val="719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"/>
                <a:satOff val="3318"/>
                <a:lumOff val="719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"/>
                <a:satOff val="3318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Alcohols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336659" y="2023374"/>
        <a:ext cx="921997" cy="971970"/>
      </dsp:txXfrm>
    </dsp:sp>
    <dsp:sp modelId="{472D4828-9235-483D-A101-E50EF30EF38F}">
      <dsp:nvSpPr>
        <dsp:cNvPr id="0" name=""/>
        <dsp:cNvSpPr/>
      </dsp:nvSpPr>
      <dsp:spPr>
        <a:xfrm rot="10800000">
          <a:off x="574583" y="3318209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903080"/>
                <a:satOff val="3619"/>
                <a:lumOff val="784"/>
                <a:alphaOff val="0"/>
                <a:shade val="51000"/>
                <a:satMod val="130000"/>
              </a:schemeClr>
            </a:gs>
            <a:gs pos="80000">
              <a:schemeClr val="accent5">
                <a:hueOff val="-903080"/>
                <a:satOff val="3619"/>
                <a:lumOff val="784"/>
                <a:alphaOff val="0"/>
                <a:shade val="93000"/>
                <a:satMod val="130000"/>
              </a:schemeClr>
            </a:gs>
            <a:gs pos="100000">
              <a:schemeClr val="accent5">
                <a:hueOff val="-903080"/>
                <a:satOff val="3619"/>
                <a:lumOff val="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F3025B-FE86-45DA-B78E-452F3B7BCB99}">
      <dsp:nvSpPr>
        <dsp:cNvPr id="0" name=""/>
        <dsp:cNvSpPr/>
      </dsp:nvSpPr>
      <dsp:spPr>
        <a:xfrm>
          <a:off x="145707" y="3663792"/>
          <a:ext cx="1303901" cy="1232719"/>
        </a:xfrm>
        <a:prstGeom prst="ellipse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Carboxylic Acids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336659" y="3844320"/>
        <a:ext cx="921997" cy="871663"/>
      </dsp:txXfrm>
    </dsp:sp>
    <dsp:sp modelId="{532D1EF3-D619-46C8-89BF-AA6426599C19}">
      <dsp:nvSpPr>
        <dsp:cNvPr id="0" name=""/>
        <dsp:cNvSpPr/>
      </dsp:nvSpPr>
      <dsp:spPr>
        <a:xfrm rot="10800000">
          <a:off x="574583" y="5018075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1806159"/>
                <a:satOff val="7238"/>
                <a:lumOff val="1569"/>
                <a:alphaOff val="0"/>
                <a:shade val="51000"/>
                <a:satMod val="130000"/>
              </a:schemeClr>
            </a:gs>
            <a:gs pos="80000">
              <a:schemeClr val="accent5">
                <a:hueOff val="-1806159"/>
                <a:satOff val="7238"/>
                <a:lumOff val="1569"/>
                <a:alphaOff val="0"/>
                <a:shade val="93000"/>
                <a:satMod val="130000"/>
              </a:schemeClr>
            </a:gs>
            <a:gs pos="100000">
              <a:schemeClr val="accent5">
                <a:hueOff val="-1806159"/>
                <a:satOff val="7238"/>
                <a:lumOff val="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5C4A12-44F0-46C7-B264-F6FB6C600B7C}">
      <dsp:nvSpPr>
        <dsp:cNvPr id="0" name=""/>
        <dsp:cNvSpPr/>
      </dsp:nvSpPr>
      <dsp:spPr>
        <a:xfrm>
          <a:off x="146238" y="5363658"/>
          <a:ext cx="1302838" cy="1278096"/>
        </a:xfrm>
        <a:prstGeom prst="ellips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Energy Changes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337034" y="5550831"/>
        <a:ext cx="921246" cy="903750"/>
      </dsp:txXfrm>
    </dsp:sp>
    <dsp:sp modelId="{63FA095B-5231-4E92-9062-D9B7F347E179}">
      <dsp:nvSpPr>
        <dsp:cNvPr id="0" name=""/>
        <dsp:cNvSpPr/>
      </dsp:nvSpPr>
      <dsp:spPr>
        <a:xfrm rot="5402464">
          <a:off x="1755108" y="5884822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2709239"/>
                <a:satOff val="10858"/>
                <a:lumOff val="2353"/>
                <a:alphaOff val="0"/>
                <a:shade val="51000"/>
                <a:satMod val="130000"/>
              </a:schemeClr>
            </a:gs>
            <a:gs pos="80000">
              <a:schemeClr val="accent5">
                <a:hueOff val="-2709239"/>
                <a:satOff val="10858"/>
                <a:lumOff val="2353"/>
                <a:alphaOff val="0"/>
                <a:shade val="93000"/>
                <a:satMod val="130000"/>
              </a:schemeClr>
            </a:gs>
            <a:gs pos="100000">
              <a:schemeClr val="accent5">
                <a:hueOff val="-2709239"/>
                <a:satOff val="10858"/>
                <a:lumOff val="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7F9E10-9180-4125-82D3-23FBFFFCA4F0}">
      <dsp:nvSpPr>
        <dsp:cNvPr id="0" name=""/>
        <dsp:cNvSpPr/>
      </dsp:nvSpPr>
      <dsp:spPr>
        <a:xfrm>
          <a:off x="2493848" y="5371637"/>
          <a:ext cx="1327903" cy="1265521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Fats and Oils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2688315" y="5556968"/>
        <a:ext cx="938969" cy="894859"/>
      </dsp:txXfrm>
    </dsp:sp>
    <dsp:sp modelId="{D4073FB9-4DD1-41CC-B724-FAF4B411B1AB}">
      <dsp:nvSpPr>
        <dsp:cNvPr id="0" name=""/>
        <dsp:cNvSpPr/>
      </dsp:nvSpPr>
      <dsp:spPr>
        <a:xfrm>
          <a:off x="2934725" y="5020813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3612319"/>
                <a:satOff val="14477"/>
                <a:lumOff val="3137"/>
                <a:alphaOff val="0"/>
                <a:shade val="51000"/>
                <a:satMod val="130000"/>
              </a:schemeClr>
            </a:gs>
            <a:gs pos="80000">
              <a:schemeClr val="accent5">
                <a:hueOff val="-3612319"/>
                <a:satOff val="14477"/>
                <a:lumOff val="3137"/>
                <a:alphaOff val="0"/>
                <a:shade val="93000"/>
                <a:satMod val="130000"/>
              </a:schemeClr>
            </a:gs>
            <a:gs pos="100000">
              <a:schemeClr val="accent5">
                <a:hueOff val="-3612319"/>
                <a:satOff val="14477"/>
                <a:lumOff val="31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DEEE6-5539-4F3A-B0DC-BF76E4CC4639}">
      <dsp:nvSpPr>
        <dsp:cNvPr id="0" name=""/>
        <dsp:cNvSpPr/>
      </dsp:nvSpPr>
      <dsp:spPr>
        <a:xfrm>
          <a:off x="2434298" y="3543531"/>
          <a:ext cx="1447003" cy="1377361"/>
        </a:xfrm>
        <a:prstGeom prst="ellipse">
          <a:avLst/>
        </a:prstGeom>
        <a:gradFill rotWithShape="0">
          <a:gsLst>
            <a:gs pos="0">
              <a:schemeClr val="accent5">
                <a:hueOff val="-4139115"/>
                <a:satOff val="16588"/>
                <a:lumOff val="3595"/>
                <a:alphaOff val="0"/>
                <a:shade val="51000"/>
                <a:satMod val="130000"/>
              </a:schemeClr>
            </a:gs>
            <a:gs pos="80000">
              <a:schemeClr val="accent5">
                <a:hueOff val="-4139115"/>
                <a:satOff val="16588"/>
                <a:lumOff val="3595"/>
                <a:alphaOff val="0"/>
                <a:shade val="93000"/>
                <a:satMod val="130000"/>
              </a:schemeClr>
            </a:gs>
            <a:gs pos="100000">
              <a:schemeClr val="accent5">
                <a:hueOff val="-4139115"/>
                <a:satOff val="16588"/>
                <a:lumOff val="35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Esters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2646207" y="3745241"/>
        <a:ext cx="1023185" cy="973941"/>
      </dsp:txXfrm>
    </dsp:sp>
    <dsp:sp modelId="{B0E074B6-B8F7-46D1-8C96-AA8B41311339}">
      <dsp:nvSpPr>
        <dsp:cNvPr id="0" name=""/>
        <dsp:cNvSpPr/>
      </dsp:nvSpPr>
      <dsp:spPr>
        <a:xfrm>
          <a:off x="2934725" y="3179254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4515398"/>
                <a:satOff val="18096"/>
                <a:lumOff val="3922"/>
                <a:alphaOff val="0"/>
                <a:shade val="51000"/>
                <a:satMod val="130000"/>
              </a:schemeClr>
            </a:gs>
            <a:gs pos="80000">
              <a:schemeClr val="accent5">
                <a:hueOff val="-4515398"/>
                <a:satOff val="18096"/>
                <a:lumOff val="3922"/>
                <a:alphaOff val="0"/>
                <a:shade val="93000"/>
                <a:satMod val="130000"/>
              </a:schemeClr>
            </a:gs>
            <a:gs pos="100000">
              <a:schemeClr val="accent5">
                <a:hueOff val="-4515398"/>
                <a:satOff val="18096"/>
                <a:lumOff val="39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DDB02F-1A4E-41A2-96CC-B1225B8856F9}">
      <dsp:nvSpPr>
        <dsp:cNvPr id="0" name=""/>
        <dsp:cNvSpPr/>
      </dsp:nvSpPr>
      <dsp:spPr>
        <a:xfrm>
          <a:off x="2243662" y="1854170"/>
          <a:ext cx="1828274" cy="1211710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Equilibrium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2511407" y="2031621"/>
        <a:ext cx="1292784" cy="856808"/>
      </dsp:txXfrm>
    </dsp:sp>
    <dsp:sp modelId="{DDCFE416-4139-4F1E-95C2-55C90A734BD8}">
      <dsp:nvSpPr>
        <dsp:cNvPr id="0" name=""/>
        <dsp:cNvSpPr/>
      </dsp:nvSpPr>
      <dsp:spPr>
        <a:xfrm>
          <a:off x="2934725" y="1489893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5418478"/>
                <a:satOff val="21715"/>
                <a:lumOff val="4706"/>
                <a:alphaOff val="0"/>
                <a:shade val="51000"/>
                <a:satMod val="130000"/>
              </a:schemeClr>
            </a:gs>
            <a:gs pos="80000">
              <a:schemeClr val="accent5">
                <a:hueOff val="-5418478"/>
                <a:satOff val="21715"/>
                <a:lumOff val="4706"/>
                <a:alphaOff val="0"/>
                <a:shade val="93000"/>
                <a:satMod val="130000"/>
              </a:schemeClr>
            </a:gs>
            <a:gs pos="100000">
              <a:schemeClr val="accent5">
                <a:hueOff val="-5418478"/>
                <a:satOff val="21715"/>
                <a:lumOff val="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755A94-DA25-4442-BC97-6EE7A3EAA8E1}">
      <dsp:nvSpPr>
        <dsp:cNvPr id="0" name=""/>
        <dsp:cNvSpPr/>
      </dsp:nvSpPr>
      <dsp:spPr>
        <a:xfrm>
          <a:off x="2086964" y="1955"/>
          <a:ext cx="2141670" cy="1374563"/>
        </a:xfrm>
        <a:prstGeom prst="ellipse">
          <a:avLst/>
        </a:prstGeom>
        <a:gradFill rotWithShape="0">
          <a:gsLst>
            <a:gs pos="0">
              <a:schemeClr val="accent5">
                <a:hueOff val="-5794761"/>
                <a:satOff val="23223"/>
                <a:lumOff val="5033"/>
                <a:alphaOff val="0"/>
                <a:shade val="51000"/>
                <a:satMod val="130000"/>
              </a:schemeClr>
            </a:gs>
            <a:gs pos="80000">
              <a:schemeClr val="accent5">
                <a:hueOff val="-5794761"/>
                <a:satOff val="23223"/>
                <a:lumOff val="5033"/>
                <a:alphaOff val="0"/>
                <a:shade val="93000"/>
                <a:satMod val="130000"/>
              </a:schemeClr>
            </a:gs>
            <a:gs pos="100000">
              <a:schemeClr val="accent5">
                <a:hueOff val="-5794761"/>
                <a:satOff val="23223"/>
                <a:lumOff val="50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Chromotography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2400604" y="203255"/>
        <a:ext cx="1514390" cy="971963"/>
      </dsp:txXfrm>
    </dsp:sp>
    <dsp:sp modelId="{4E22D374-ABE1-4EB5-9EAC-45253FBDBE5F}">
      <dsp:nvSpPr>
        <dsp:cNvPr id="0" name=""/>
        <dsp:cNvSpPr/>
      </dsp:nvSpPr>
      <dsp:spPr>
        <a:xfrm rot="5339108">
          <a:off x="4331025" y="545771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6321557"/>
                <a:satOff val="25334"/>
                <a:lumOff val="5491"/>
                <a:alphaOff val="0"/>
                <a:shade val="51000"/>
                <a:satMod val="130000"/>
              </a:schemeClr>
            </a:gs>
            <a:gs pos="80000">
              <a:schemeClr val="accent5">
                <a:hueOff val="-6321557"/>
                <a:satOff val="25334"/>
                <a:lumOff val="5491"/>
                <a:alphaOff val="0"/>
                <a:shade val="93000"/>
                <a:satMod val="130000"/>
              </a:schemeClr>
            </a:gs>
            <a:gs pos="100000">
              <a:schemeClr val="accent5">
                <a:hueOff val="-6321557"/>
                <a:satOff val="25334"/>
                <a:lumOff val="54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66EE02-CE9D-41B5-94E3-E3F2B6089325}">
      <dsp:nvSpPr>
        <dsp:cNvPr id="0" name=""/>
        <dsp:cNvSpPr/>
      </dsp:nvSpPr>
      <dsp:spPr>
        <a:xfrm>
          <a:off x="4865991" y="10772"/>
          <a:ext cx="2220231" cy="1257078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Gas Chromotography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5191136" y="194867"/>
        <a:ext cx="1569941" cy="888888"/>
      </dsp:txXfrm>
    </dsp:sp>
    <dsp:sp modelId="{4B7DFBDB-5DC0-4D90-A7D3-76D0E947F5BB}">
      <dsp:nvSpPr>
        <dsp:cNvPr id="0" name=""/>
        <dsp:cNvSpPr/>
      </dsp:nvSpPr>
      <dsp:spPr>
        <a:xfrm rot="10800000">
          <a:off x="5753032" y="1417106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7224638"/>
                <a:satOff val="28953"/>
                <a:lumOff val="6275"/>
                <a:alphaOff val="0"/>
                <a:shade val="51000"/>
                <a:satMod val="130000"/>
              </a:schemeClr>
            </a:gs>
            <a:gs pos="80000">
              <a:schemeClr val="accent5">
                <a:hueOff val="-7224638"/>
                <a:satOff val="28953"/>
                <a:lumOff val="6275"/>
                <a:alphaOff val="0"/>
                <a:shade val="93000"/>
                <a:satMod val="130000"/>
              </a:schemeClr>
            </a:gs>
            <a:gs pos="100000">
              <a:schemeClr val="accent5">
                <a:hueOff val="-7224638"/>
                <a:satOff val="28953"/>
                <a:lumOff val="6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DDBD7C-33C2-4046-9D1D-94FE8A08650F}">
      <dsp:nvSpPr>
        <dsp:cNvPr id="0" name=""/>
        <dsp:cNvSpPr/>
      </dsp:nvSpPr>
      <dsp:spPr>
        <a:xfrm>
          <a:off x="4951320" y="1790381"/>
          <a:ext cx="2049572" cy="1139584"/>
        </a:xfrm>
        <a:prstGeom prst="ellips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Titrations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5251473" y="1957269"/>
        <a:ext cx="1449266" cy="805808"/>
      </dsp:txXfrm>
    </dsp:sp>
    <dsp:sp modelId="{D9D63A39-6030-40B8-A0DA-61F5E07CC96C}">
      <dsp:nvSpPr>
        <dsp:cNvPr id="0" name=""/>
        <dsp:cNvSpPr/>
      </dsp:nvSpPr>
      <dsp:spPr>
        <a:xfrm rot="10800000">
          <a:off x="5753032" y="3074813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8127717"/>
                <a:satOff val="32573"/>
                <a:lumOff val="7059"/>
                <a:alphaOff val="0"/>
                <a:shade val="51000"/>
                <a:satMod val="130000"/>
              </a:schemeClr>
            </a:gs>
            <a:gs pos="80000">
              <a:schemeClr val="accent5">
                <a:hueOff val="-8127717"/>
                <a:satOff val="32573"/>
                <a:lumOff val="7059"/>
                <a:alphaOff val="0"/>
                <a:shade val="93000"/>
                <a:satMod val="130000"/>
              </a:schemeClr>
            </a:gs>
            <a:gs pos="100000">
              <a:schemeClr val="accent5">
                <a:hueOff val="-8127717"/>
                <a:satOff val="32573"/>
                <a:lumOff val="7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293BEE-D21D-45D6-8B4B-F4C5CAACD555}">
      <dsp:nvSpPr>
        <dsp:cNvPr id="0" name=""/>
        <dsp:cNvSpPr/>
      </dsp:nvSpPr>
      <dsp:spPr>
        <a:xfrm>
          <a:off x="5288787" y="3443680"/>
          <a:ext cx="1374640" cy="1278096"/>
        </a:xfrm>
        <a:prstGeom prst="ellipse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Catalysts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5490098" y="3630853"/>
        <a:ext cx="972018" cy="903750"/>
      </dsp:txXfrm>
    </dsp:sp>
    <dsp:sp modelId="{A13519E4-2219-428C-97F8-2944FD4ABE04}">
      <dsp:nvSpPr>
        <dsp:cNvPr id="0" name=""/>
        <dsp:cNvSpPr/>
      </dsp:nvSpPr>
      <dsp:spPr>
        <a:xfrm rot="10800000">
          <a:off x="5753032" y="4835558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9030797"/>
                <a:satOff val="36192"/>
                <a:lumOff val="7844"/>
                <a:alphaOff val="0"/>
                <a:shade val="51000"/>
                <a:satMod val="130000"/>
              </a:schemeClr>
            </a:gs>
            <a:gs pos="80000">
              <a:schemeClr val="accent5">
                <a:hueOff val="-9030797"/>
                <a:satOff val="36192"/>
                <a:lumOff val="7844"/>
                <a:alphaOff val="0"/>
                <a:shade val="93000"/>
                <a:satMod val="130000"/>
              </a:schemeClr>
            </a:gs>
            <a:gs pos="100000">
              <a:schemeClr val="accent5">
                <a:hueOff val="-9030797"/>
                <a:satOff val="36192"/>
                <a:lumOff val="78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07F195-A501-4016-9AF5-1993C7B715B3}">
      <dsp:nvSpPr>
        <dsp:cNvPr id="0" name=""/>
        <dsp:cNvSpPr/>
      </dsp:nvSpPr>
      <dsp:spPr>
        <a:xfrm>
          <a:off x="5000626" y="5173359"/>
          <a:ext cx="1950962" cy="1263846"/>
        </a:xfrm>
        <a:prstGeom prst="ellipse">
          <a:avLst/>
        </a:prstGeom>
        <a:gradFill rotWithShape="0">
          <a:gsLst>
            <a:gs pos="0">
              <a:schemeClr val="accent5">
                <a:hueOff val="-9106054"/>
                <a:satOff val="36493"/>
                <a:lumOff val="7909"/>
                <a:alphaOff val="0"/>
                <a:shade val="51000"/>
                <a:satMod val="130000"/>
              </a:schemeClr>
            </a:gs>
            <a:gs pos="80000">
              <a:schemeClr val="accent5">
                <a:hueOff val="-9106054"/>
                <a:satOff val="36493"/>
                <a:lumOff val="7909"/>
                <a:alphaOff val="0"/>
                <a:shade val="93000"/>
                <a:satMod val="130000"/>
              </a:schemeClr>
            </a:gs>
            <a:gs pos="100000">
              <a:schemeClr val="accent5">
                <a:hueOff val="-9106054"/>
                <a:satOff val="36493"/>
                <a:lumOff val="79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Green Chemistry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5286338" y="5358445"/>
        <a:ext cx="1379538" cy="893674"/>
      </dsp:txXfrm>
    </dsp:sp>
    <dsp:sp modelId="{BDE05FB0-C5CE-4576-A068-B2D5EC8E2B74}">
      <dsp:nvSpPr>
        <dsp:cNvPr id="0" name=""/>
        <dsp:cNvSpPr/>
      </dsp:nvSpPr>
      <dsp:spPr>
        <a:xfrm rot="5400000">
          <a:off x="7121230" y="5686552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35F2EC-72CA-4117-9788-E71A014D5419}">
      <dsp:nvSpPr>
        <dsp:cNvPr id="0" name=""/>
        <dsp:cNvSpPr/>
      </dsp:nvSpPr>
      <dsp:spPr>
        <a:xfrm>
          <a:off x="7723579" y="5167926"/>
          <a:ext cx="1274712" cy="1274712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Atom Economy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7910256" y="5354603"/>
        <a:ext cx="901358" cy="9013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9C8A3-44C4-4A7D-91D2-AEECE3A9DBED}">
      <dsp:nvSpPr>
        <dsp:cNvPr id="0" name=""/>
        <dsp:cNvSpPr/>
      </dsp:nvSpPr>
      <dsp:spPr>
        <a:xfrm>
          <a:off x="133761" y="99528"/>
          <a:ext cx="1274712" cy="127471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Alkanes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320438" y="286205"/>
        <a:ext cx="901358" cy="901358"/>
      </dsp:txXfrm>
    </dsp:sp>
    <dsp:sp modelId="{07433E71-678D-461F-A0C5-433D80A2446D}">
      <dsp:nvSpPr>
        <dsp:cNvPr id="0" name=""/>
        <dsp:cNvSpPr/>
      </dsp:nvSpPr>
      <dsp:spPr>
        <a:xfrm rot="10748530">
          <a:off x="561040" y="1486154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2049FE-BC1A-4941-8CCB-FE0480827DF3}">
      <dsp:nvSpPr>
        <dsp:cNvPr id="0" name=""/>
        <dsp:cNvSpPr/>
      </dsp:nvSpPr>
      <dsp:spPr>
        <a:xfrm>
          <a:off x="145707" y="1822073"/>
          <a:ext cx="1303901" cy="1374572"/>
        </a:xfrm>
        <a:prstGeom prst="ellipse">
          <a:avLst/>
        </a:prstGeom>
        <a:gradFill rotWithShape="0">
          <a:gsLst>
            <a:gs pos="0">
              <a:schemeClr val="accent5">
                <a:hueOff val="-827823"/>
                <a:satOff val="3318"/>
                <a:lumOff val="719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"/>
                <a:satOff val="3318"/>
                <a:lumOff val="719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"/>
                <a:satOff val="3318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Alcohols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336659" y="2023374"/>
        <a:ext cx="921997" cy="971970"/>
      </dsp:txXfrm>
    </dsp:sp>
    <dsp:sp modelId="{472D4828-9235-483D-A101-E50EF30EF38F}">
      <dsp:nvSpPr>
        <dsp:cNvPr id="0" name=""/>
        <dsp:cNvSpPr/>
      </dsp:nvSpPr>
      <dsp:spPr>
        <a:xfrm rot="10800000">
          <a:off x="574583" y="3318209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903080"/>
                <a:satOff val="3619"/>
                <a:lumOff val="784"/>
                <a:alphaOff val="0"/>
                <a:shade val="51000"/>
                <a:satMod val="130000"/>
              </a:schemeClr>
            </a:gs>
            <a:gs pos="80000">
              <a:schemeClr val="accent5">
                <a:hueOff val="-903080"/>
                <a:satOff val="3619"/>
                <a:lumOff val="784"/>
                <a:alphaOff val="0"/>
                <a:shade val="93000"/>
                <a:satMod val="130000"/>
              </a:schemeClr>
            </a:gs>
            <a:gs pos="100000">
              <a:schemeClr val="accent5">
                <a:hueOff val="-903080"/>
                <a:satOff val="3619"/>
                <a:lumOff val="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F3025B-FE86-45DA-B78E-452F3B7BCB99}">
      <dsp:nvSpPr>
        <dsp:cNvPr id="0" name=""/>
        <dsp:cNvSpPr/>
      </dsp:nvSpPr>
      <dsp:spPr>
        <a:xfrm>
          <a:off x="145707" y="3663792"/>
          <a:ext cx="1303901" cy="1232719"/>
        </a:xfrm>
        <a:prstGeom prst="ellipse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Carboxylic Acids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336659" y="3844320"/>
        <a:ext cx="921997" cy="871663"/>
      </dsp:txXfrm>
    </dsp:sp>
    <dsp:sp modelId="{532D1EF3-D619-46C8-89BF-AA6426599C19}">
      <dsp:nvSpPr>
        <dsp:cNvPr id="0" name=""/>
        <dsp:cNvSpPr/>
      </dsp:nvSpPr>
      <dsp:spPr>
        <a:xfrm rot="10800000">
          <a:off x="574583" y="5018075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1806159"/>
                <a:satOff val="7238"/>
                <a:lumOff val="1569"/>
                <a:alphaOff val="0"/>
                <a:shade val="51000"/>
                <a:satMod val="130000"/>
              </a:schemeClr>
            </a:gs>
            <a:gs pos="80000">
              <a:schemeClr val="accent5">
                <a:hueOff val="-1806159"/>
                <a:satOff val="7238"/>
                <a:lumOff val="1569"/>
                <a:alphaOff val="0"/>
                <a:shade val="93000"/>
                <a:satMod val="130000"/>
              </a:schemeClr>
            </a:gs>
            <a:gs pos="100000">
              <a:schemeClr val="accent5">
                <a:hueOff val="-1806159"/>
                <a:satOff val="7238"/>
                <a:lumOff val="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5C4A12-44F0-46C7-B264-F6FB6C600B7C}">
      <dsp:nvSpPr>
        <dsp:cNvPr id="0" name=""/>
        <dsp:cNvSpPr/>
      </dsp:nvSpPr>
      <dsp:spPr>
        <a:xfrm>
          <a:off x="146238" y="5363658"/>
          <a:ext cx="1302838" cy="1278096"/>
        </a:xfrm>
        <a:prstGeom prst="ellips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Energy Changes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337034" y="5550831"/>
        <a:ext cx="921246" cy="903750"/>
      </dsp:txXfrm>
    </dsp:sp>
    <dsp:sp modelId="{63FA095B-5231-4E92-9062-D9B7F347E179}">
      <dsp:nvSpPr>
        <dsp:cNvPr id="0" name=""/>
        <dsp:cNvSpPr/>
      </dsp:nvSpPr>
      <dsp:spPr>
        <a:xfrm rot="5402464">
          <a:off x="1755108" y="5884822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2709239"/>
                <a:satOff val="10858"/>
                <a:lumOff val="2353"/>
                <a:alphaOff val="0"/>
                <a:shade val="51000"/>
                <a:satMod val="130000"/>
              </a:schemeClr>
            </a:gs>
            <a:gs pos="80000">
              <a:schemeClr val="accent5">
                <a:hueOff val="-2709239"/>
                <a:satOff val="10858"/>
                <a:lumOff val="2353"/>
                <a:alphaOff val="0"/>
                <a:shade val="93000"/>
                <a:satMod val="130000"/>
              </a:schemeClr>
            </a:gs>
            <a:gs pos="100000">
              <a:schemeClr val="accent5">
                <a:hueOff val="-2709239"/>
                <a:satOff val="10858"/>
                <a:lumOff val="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7F9E10-9180-4125-82D3-23FBFFFCA4F0}">
      <dsp:nvSpPr>
        <dsp:cNvPr id="0" name=""/>
        <dsp:cNvSpPr/>
      </dsp:nvSpPr>
      <dsp:spPr>
        <a:xfrm>
          <a:off x="2493848" y="5371637"/>
          <a:ext cx="1327903" cy="1265521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Fats and Oils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2688315" y="5556968"/>
        <a:ext cx="938969" cy="894859"/>
      </dsp:txXfrm>
    </dsp:sp>
    <dsp:sp modelId="{D4073FB9-4DD1-41CC-B724-FAF4B411B1AB}">
      <dsp:nvSpPr>
        <dsp:cNvPr id="0" name=""/>
        <dsp:cNvSpPr/>
      </dsp:nvSpPr>
      <dsp:spPr>
        <a:xfrm>
          <a:off x="2934725" y="5020813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3612319"/>
                <a:satOff val="14477"/>
                <a:lumOff val="3137"/>
                <a:alphaOff val="0"/>
                <a:shade val="51000"/>
                <a:satMod val="130000"/>
              </a:schemeClr>
            </a:gs>
            <a:gs pos="80000">
              <a:schemeClr val="accent5">
                <a:hueOff val="-3612319"/>
                <a:satOff val="14477"/>
                <a:lumOff val="3137"/>
                <a:alphaOff val="0"/>
                <a:shade val="93000"/>
                <a:satMod val="130000"/>
              </a:schemeClr>
            </a:gs>
            <a:gs pos="100000">
              <a:schemeClr val="accent5">
                <a:hueOff val="-3612319"/>
                <a:satOff val="14477"/>
                <a:lumOff val="31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DEEE6-5539-4F3A-B0DC-BF76E4CC4639}">
      <dsp:nvSpPr>
        <dsp:cNvPr id="0" name=""/>
        <dsp:cNvSpPr/>
      </dsp:nvSpPr>
      <dsp:spPr>
        <a:xfrm>
          <a:off x="2434298" y="3543531"/>
          <a:ext cx="1447003" cy="1377361"/>
        </a:xfrm>
        <a:prstGeom prst="ellipse">
          <a:avLst/>
        </a:prstGeom>
        <a:gradFill rotWithShape="0">
          <a:gsLst>
            <a:gs pos="0">
              <a:schemeClr val="accent5">
                <a:hueOff val="-4139115"/>
                <a:satOff val="16588"/>
                <a:lumOff val="3595"/>
                <a:alphaOff val="0"/>
                <a:shade val="51000"/>
                <a:satMod val="130000"/>
              </a:schemeClr>
            </a:gs>
            <a:gs pos="80000">
              <a:schemeClr val="accent5">
                <a:hueOff val="-4139115"/>
                <a:satOff val="16588"/>
                <a:lumOff val="3595"/>
                <a:alphaOff val="0"/>
                <a:shade val="93000"/>
                <a:satMod val="130000"/>
              </a:schemeClr>
            </a:gs>
            <a:gs pos="100000">
              <a:schemeClr val="accent5">
                <a:hueOff val="-4139115"/>
                <a:satOff val="16588"/>
                <a:lumOff val="35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Esters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2646207" y="3745241"/>
        <a:ext cx="1023185" cy="973941"/>
      </dsp:txXfrm>
    </dsp:sp>
    <dsp:sp modelId="{B0E074B6-B8F7-46D1-8C96-AA8B41311339}">
      <dsp:nvSpPr>
        <dsp:cNvPr id="0" name=""/>
        <dsp:cNvSpPr/>
      </dsp:nvSpPr>
      <dsp:spPr>
        <a:xfrm>
          <a:off x="2934725" y="3179254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4515398"/>
                <a:satOff val="18096"/>
                <a:lumOff val="3922"/>
                <a:alphaOff val="0"/>
                <a:shade val="51000"/>
                <a:satMod val="130000"/>
              </a:schemeClr>
            </a:gs>
            <a:gs pos="80000">
              <a:schemeClr val="accent5">
                <a:hueOff val="-4515398"/>
                <a:satOff val="18096"/>
                <a:lumOff val="3922"/>
                <a:alphaOff val="0"/>
                <a:shade val="93000"/>
                <a:satMod val="130000"/>
              </a:schemeClr>
            </a:gs>
            <a:gs pos="100000">
              <a:schemeClr val="accent5">
                <a:hueOff val="-4515398"/>
                <a:satOff val="18096"/>
                <a:lumOff val="39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DDB02F-1A4E-41A2-96CC-B1225B8856F9}">
      <dsp:nvSpPr>
        <dsp:cNvPr id="0" name=""/>
        <dsp:cNvSpPr/>
      </dsp:nvSpPr>
      <dsp:spPr>
        <a:xfrm>
          <a:off x="2243662" y="1854170"/>
          <a:ext cx="1828274" cy="1211710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Equilibrium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2511407" y="2031621"/>
        <a:ext cx="1292784" cy="856808"/>
      </dsp:txXfrm>
    </dsp:sp>
    <dsp:sp modelId="{DDCFE416-4139-4F1E-95C2-55C90A734BD8}">
      <dsp:nvSpPr>
        <dsp:cNvPr id="0" name=""/>
        <dsp:cNvSpPr/>
      </dsp:nvSpPr>
      <dsp:spPr>
        <a:xfrm>
          <a:off x="2934725" y="1489893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5418478"/>
                <a:satOff val="21715"/>
                <a:lumOff val="4706"/>
                <a:alphaOff val="0"/>
                <a:shade val="51000"/>
                <a:satMod val="130000"/>
              </a:schemeClr>
            </a:gs>
            <a:gs pos="80000">
              <a:schemeClr val="accent5">
                <a:hueOff val="-5418478"/>
                <a:satOff val="21715"/>
                <a:lumOff val="4706"/>
                <a:alphaOff val="0"/>
                <a:shade val="93000"/>
                <a:satMod val="130000"/>
              </a:schemeClr>
            </a:gs>
            <a:gs pos="100000">
              <a:schemeClr val="accent5">
                <a:hueOff val="-5418478"/>
                <a:satOff val="21715"/>
                <a:lumOff val="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755A94-DA25-4442-BC97-6EE7A3EAA8E1}">
      <dsp:nvSpPr>
        <dsp:cNvPr id="0" name=""/>
        <dsp:cNvSpPr/>
      </dsp:nvSpPr>
      <dsp:spPr>
        <a:xfrm>
          <a:off x="2086964" y="1955"/>
          <a:ext cx="2141670" cy="1374563"/>
        </a:xfrm>
        <a:prstGeom prst="ellipse">
          <a:avLst/>
        </a:prstGeom>
        <a:gradFill rotWithShape="0">
          <a:gsLst>
            <a:gs pos="0">
              <a:schemeClr val="accent5">
                <a:hueOff val="-5794761"/>
                <a:satOff val="23223"/>
                <a:lumOff val="5033"/>
                <a:alphaOff val="0"/>
                <a:shade val="51000"/>
                <a:satMod val="130000"/>
              </a:schemeClr>
            </a:gs>
            <a:gs pos="80000">
              <a:schemeClr val="accent5">
                <a:hueOff val="-5794761"/>
                <a:satOff val="23223"/>
                <a:lumOff val="5033"/>
                <a:alphaOff val="0"/>
                <a:shade val="93000"/>
                <a:satMod val="130000"/>
              </a:schemeClr>
            </a:gs>
            <a:gs pos="100000">
              <a:schemeClr val="accent5">
                <a:hueOff val="-5794761"/>
                <a:satOff val="23223"/>
                <a:lumOff val="50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Chromotography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2400604" y="203255"/>
        <a:ext cx="1514390" cy="971963"/>
      </dsp:txXfrm>
    </dsp:sp>
    <dsp:sp modelId="{4E22D374-ABE1-4EB5-9EAC-45253FBDBE5F}">
      <dsp:nvSpPr>
        <dsp:cNvPr id="0" name=""/>
        <dsp:cNvSpPr/>
      </dsp:nvSpPr>
      <dsp:spPr>
        <a:xfrm rot="5339108">
          <a:off x="4331025" y="545771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6321557"/>
                <a:satOff val="25334"/>
                <a:lumOff val="5491"/>
                <a:alphaOff val="0"/>
                <a:shade val="51000"/>
                <a:satMod val="130000"/>
              </a:schemeClr>
            </a:gs>
            <a:gs pos="80000">
              <a:schemeClr val="accent5">
                <a:hueOff val="-6321557"/>
                <a:satOff val="25334"/>
                <a:lumOff val="5491"/>
                <a:alphaOff val="0"/>
                <a:shade val="93000"/>
                <a:satMod val="130000"/>
              </a:schemeClr>
            </a:gs>
            <a:gs pos="100000">
              <a:schemeClr val="accent5">
                <a:hueOff val="-6321557"/>
                <a:satOff val="25334"/>
                <a:lumOff val="54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66EE02-CE9D-41B5-94E3-E3F2B6089325}">
      <dsp:nvSpPr>
        <dsp:cNvPr id="0" name=""/>
        <dsp:cNvSpPr/>
      </dsp:nvSpPr>
      <dsp:spPr>
        <a:xfrm>
          <a:off x="4865991" y="10772"/>
          <a:ext cx="2220231" cy="1257078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Gas Chromotography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5191136" y="194867"/>
        <a:ext cx="1569941" cy="888888"/>
      </dsp:txXfrm>
    </dsp:sp>
    <dsp:sp modelId="{4B7DFBDB-5DC0-4D90-A7D3-76D0E947F5BB}">
      <dsp:nvSpPr>
        <dsp:cNvPr id="0" name=""/>
        <dsp:cNvSpPr/>
      </dsp:nvSpPr>
      <dsp:spPr>
        <a:xfrm rot="10800000">
          <a:off x="5753032" y="1417106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7224638"/>
                <a:satOff val="28953"/>
                <a:lumOff val="6275"/>
                <a:alphaOff val="0"/>
                <a:shade val="51000"/>
                <a:satMod val="130000"/>
              </a:schemeClr>
            </a:gs>
            <a:gs pos="80000">
              <a:schemeClr val="accent5">
                <a:hueOff val="-7224638"/>
                <a:satOff val="28953"/>
                <a:lumOff val="6275"/>
                <a:alphaOff val="0"/>
                <a:shade val="93000"/>
                <a:satMod val="130000"/>
              </a:schemeClr>
            </a:gs>
            <a:gs pos="100000">
              <a:schemeClr val="accent5">
                <a:hueOff val="-7224638"/>
                <a:satOff val="28953"/>
                <a:lumOff val="6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DDBD7C-33C2-4046-9D1D-94FE8A08650F}">
      <dsp:nvSpPr>
        <dsp:cNvPr id="0" name=""/>
        <dsp:cNvSpPr/>
      </dsp:nvSpPr>
      <dsp:spPr>
        <a:xfrm>
          <a:off x="4951320" y="1790381"/>
          <a:ext cx="2049572" cy="1139584"/>
        </a:xfrm>
        <a:prstGeom prst="ellips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Titrations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5251473" y="1957269"/>
        <a:ext cx="1449266" cy="805808"/>
      </dsp:txXfrm>
    </dsp:sp>
    <dsp:sp modelId="{D9D63A39-6030-40B8-A0DA-61F5E07CC96C}">
      <dsp:nvSpPr>
        <dsp:cNvPr id="0" name=""/>
        <dsp:cNvSpPr/>
      </dsp:nvSpPr>
      <dsp:spPr>
        <a:xfrm rot="10800000">
          <a:off x="5753032" y="3074813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8127717"/>
                <a:satOff val="32573"/>
                <a:lumOff val="7059"/>
                <a:alphaOff val="0"/>
                <a:shade val="51000"/>
                <a:satMod val="130000"/>
              </a:schemeClr>
            </a:gs>
            <a:gs pos="80000">
              <a:schemeClr val="accent5">
                <a:hueOff val="-8127717"/>
                <a:satOff val="32573"/>
                <a:lumOff val="7059"/>
                <a:alphaOff val="0"/>
                <a:shade val="93000"/>
                <a:satMod val="130000"/>
              </a:schemeClr>
            </a:gs>
            <a:gs pos="100000">
              <a:schemeClr val="accent5">
                <a:hueOff val="-8127717"/>
                <a:satOff val="32573"/>
                <a:lumOff val="7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293BEE-D21D-45D6-8B4B-F4C5CAACD555}">
      <dsp:nvSpPr>
        <dsp:cNvPr id="0" name=""/>
        <dsp:cNvSpPr/>
      </dsp:nvSpPr>
      <dsp:spPr>
        <a:xfrm>
          <a:off x="5288787" y="3443680"/>
          <a:ext cx="1374640" cy="1278096"/>
        </a:xfrm>
        <a:prstGeom prst="ellipse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Catalysts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5490098" y="3630853"/>
        <a:ext cx="972018" cy="903750"/>
      </dsp:txXfrm>
    </dsp:sp>
    <dsp:sp modelId="{A13519E4-2219-428C-97F8-2944FD4ABE04}">
      <dsp:nvSpPr>
        <dsp:cNvPr id="0" name=""/>
        <dsp:cNvSpPr/>
      </dsp:nvSpPr>
      <dsp:spPr>
        <a:xfrm rot="10800000">
          <a:off x="5753032" y="4835558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9030797"/>
                <a:satOff val="36192"/>
                <a:lumOff val="7844"/>
                <a:alphaOff val="0"/>
                <a:shade val="51000"/>
                <a:satMod val="130000"/>
              </a:schemeClr>
            </a:gs>
            <a:gs pos="80000">
              <a:schemeClr val="accent5">
                <a:hueOff val="-9030797"/>
                <a:satOff val="36192"/>
                <a:lumOff val="7844"/>
                <a:alphaOff val="0"/>
                <a:shade val="93000"/>
                <a:satMod val="130000"/>
              </a:schemeClr>
            </a:gs>
            <a:gs pos="100000">
              <a:schemeClr val="accent5">
                <a:hueOff val="-9030797"/>
                <a:satOff val="36192"/>
                <a:lumOff val="78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07F195-A501-4016-9AF5-1993C7B715B3}">
      <dsp:nvSpPr>
        <dsp:cNvPr id="0" name=""/>
        <dsp:cNvSpPr/>
      </dsp:nvSpPr>
      <dsp:spPr>
        <a:xfrm>
          <a:off x="5000626" y="5173359"/>
          <a:ext cx="1950962" cy="1263846"/>
        </a:xfrm>
        <a:prstGeom prst="ellipse">
          <a:avLst/>
        </a:prstGeom>
        <a:gradFill rotWithShape="0">
          <a:gsLst>
            <a:gs pos="0">
              <a:schemeClr val="accent5">
                <a:hueOff val="-9106054"/>
                <a:satOff val="36493"/>
                <a:lumOff val="7909"/>
                <a:alphaOff val="0"/>
                <a:shade val="51000"/>
                <a:satMod val="130000"/>
              </a:schemeClr>
            </a:gs>
            <a:gs pos="80000">
              <a:schemeClr val="accent5">
                <a:hueOff val="-9106054"/>
                <a:satOff val="36493"/>
                <a:lumOff val="7909"/>
                <a:alphaOff val="0"/>
                <a:shade val="93000"/>
                <a:satMod val="130000"/>
              </a:schemeClr>
            </a:gs>
            <a:gs pos="100000">
              <a:schemeClr val="accent5">
                <a:hueOff val="-9106054"/>
                <a:satOff val="36493"/>
                <a:lumOff val="79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Green Chemistry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5286338" y="5358445"/>
        <a:ext cx="1379538" cy="893674"/>
      </dsp:txXfrm>
    </dsp:sp>
    <dsp:sp modelId="{BDE05FB0-C5CE-4576-A068-B2D5EC8E2B74}">
      <dsp:nvSpPr>
        <dsp:cNvPr id="0" name=""/>
        <dsp:cNvSpPr/>
      </dsp:nvSpPr>
      <dsp:spPr>
        <a:xfrm rot="5400000">
          <a:off x="7121230" y="5686552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35F2EC-72CA-4117-9788-E71A014D5419}">
      <dsp:nvSpPr>
        <dsp:cNvPr id="0" name=""/>
        <dsp:cNvSpPr/>
      </dsp:nvSpPr>
      <dsp:spPr>
        <a:xfrm>
          <a:off x="7723579" y="5167926"/>
          <a:ext cx="1274712" cy="1274712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Atom Economy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7910256" y="5354603"/>
        <a:ext cx="901358" cy="9013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9C8A3-44C4-4A7D-91D2-AEECE3A9DBED}">
      <dsp:nvSpPr>
        <dsp:cNvPr id="0" name=""/>
        <dsp:cNvSpPr/>
      </dsp:nvSpPr>
      <dsp:spPr>
        <a:xfrm>
          <a:off x="133761" y="99528"/>
          <a:ext cx="1274712" cy="127471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Alkanes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320438" y="286205"/>
        <a:ext cx="901358" cy="901358"/>
      </dsp:txXfrm>
    </dsp:sp>
    <dsp:sp modelId="{07433E71-678D-461F-A0C5-433D80A2446D}">
      <dsp:nvSpPr>
        <dsp:cNvPr id="0" name=""/>
        <dsp:cNvSpPr/>
      </dsp:nvSpPr>
      <dsp:spPr>
        <a:xfrm rot="10748530">
          <a:off x="561040" y="1486154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2049FE-BC1A-4941-8CCB-FE0480827DF3}">
      <dsp:nvSpPr>
        <dsp:cNvPr id="0" name=""/>
        <dsp:cNvSpPr/>
      </dsp:nvSpPr>
      <dsp:spPr>
        <a:xfrm>
          <a:off x="145707" y="1822073"/>
          <a:ext cx="1303901" cy="1374572"/>
        </a:xfrm>
        <a:prstGeom prst="ellipse">
          <a:avLst/>
        </a:prstGeom>
        <a:gradFill rotWithShape="0">
          <a:gsLst>
            <a:gs pos="0">
              <a:schemeClr val="accent5">
                <a:hueOff val="-827823"/>
                <a:satOff val="3318"/>
                <a:lumOff val="719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"/>
                <a:satOff val="3318"/>
                <a:lumOff val="719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"/>
                <a:satOff val="3318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Alcohols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336659" y="2023374"/>
        <a:ext cx="921997" cy="971970"/>
      </dsp:txXfrm>
    </dsp:sp>
    <dsp:sp modelId="{472D4828-9235-483D-A101-E50EF30EF38F}">
      <dsp:nvSpPr>
        <dsp:cNvPr id="0" name=""/>
        <dsp:cNvSpPr/>
      </dsp:nvSpPr>
      <dsp:spPr>
        <a:xfrm rot="10800000">
          <a:off x="574583" y="3318209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903080"/>
                <a:satOff val="3619"/>
                <a:lumOff val="784"/>
                <a:alphaOff val="0"/>
                <a:shade val="51000"/>
                <a:satMod val="130000"/>
              </a:schemeClr>
            </a:gs>
            <a:gs pos="80000">
              <a:schemeClr val="accent5">
                <a:hueOff val="-903080"/>
                <a:satOff val="3619"/>
                <a:lumOff val="784"/>
                <a:alphaOff val="0"/>
                <a:shade val="93000"/>
                <a:satMod val="130000"/>
              </a:schemeClr>
            </a:gs>
            <a:gs pos="100000">
              <a:schemeClr val="accent5">
                <a:hueOff val="-903080"/>
                <a:satOff val="3619"/>
                <a:lumOff val="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F3025B-FE86-45DA-B78E-452F3B7BCB99}">
      <dsp:nvSpPr>
        <dsp:cNvPr id="0" name=""/>
        <dsp:cNvSpPr/>
      </dsp:nvSpPr>
      <dsp:spPr>
        <a:xfrm>
          <a:off x="145707" y="3663792"/>
          <a:ext cx="1303901" cy="1232719"/>
        </a:xfrm>
        <a:prstGeom prst="ellipse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Carboxylic Acids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336659" y="3844320"/>
        <a:ext cx="921997" cy="871663"/>
      </dsp:txXfrm>
    </dsp:sp>
    <dsp:sp modelId="{532D1EF3-D619-46C8-89BF-AA6426599C19}">
      <dsp:nvSpPr>
        <dsp:cNvPr id="0" name=""/>
        <dsp:cNvSpPr/>
      </dsp:nvSpPr>
      <dsp:spPr>
        <a:xfrm rot="10800000">
          <a:off x="574583" y="5018075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1806159"/>
                <a:satOff val="7238"/>
                <a:lumOff val="1569"/>
                <a:alphaOff val="0"/>
                <a:shade val="51000"/>
                <a:satMod val="130000"/>
              </a:schemeClr>
            </a:gs>
            <a:gs pos="80000">
              <a:schemeClr val="accent5">
                <a:hueOff val="-1806159"/>
                <a:satOff val="7238"/>
                <a:lumOff val="1569"/>
                <a:alphaOff val="0"/>
                <a:shade val="93000"/>
                <a:satMod val="130000"/>
              </a:schemeClr>
            </a:gs>
            <a:gs pos="100000">
              <a:schemeClr val="accent5">
                <a:hueOff val="-1806159"/>
                <a:satOff val="7238"/>
                <a:lumOff val="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5C4A12-44F0-46C7-B264-F6FB6C600B7C}">
      <dsp:nvSpPr>
        <dsp:cNvPr id="0" name=""/>
        <dsp:cNvSpPr/>
      </dsp:nvSpPr>
      <dsp:spPr>
        <a:xfrm>
          <a:off x="146238" y="5363658"/>
          <a:ext cx="1302838" cy="1278096"/>
        </a:xfrm>
        <a:prstGeom prst="ellips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Energy Changes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337034" y="5550831"/>
        <a:ext cx="921246" cy="903750"/>
      </dsp:txXfrm>
    </dsp:sp>
    <dsp:sp modelId="{63FA095B-5231-4E92-9062-D9B7F347E179}">
      <dsp:nvSpPr>
        <dsp:cNvPr id="0" name=""/>
        <dsp:cNvSpPr/>
      </dsp:nvSpPr>
      <dsp:spPr>
        <a:xfrm rot="5402464">
          <a:off x="1755108" y="5884822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2709239"/>
                <a:satOff val="10858"/>
                <a:lumOff val="2353"/>
                <a:alphaOff val="0"/>
                <a:shade val="51000"/>
                <a:satMod val="130000"/>
              </a:schemeClr>
            </a:gs>
            <a:gs pos="80000">
              <a:schemeClr val="accent5">
                <a:hueOff val="-2709239"/>
                <a:satOff val="10858"/>
                <a:lumOff val="2353"/>
                <a:alphaOff val="0"/>
                <a:shade val="93000"/>
                <a:satMod val="130000"/>
              </a:schemeClr>
            </a:gs>
            <a:gs pos="100000">
              <a:schemeClr val="accent5">
                <a:hueOff val="-2709239"/>
                <a:satOff val="10858"/>
                <a:lumOff val="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7F9E10-9180-4125-82D3-23FBFFFCA4F0}">
      <dsp:nvSpPr>
        <dsp:cNvPr id="0" name=""/>
        <dsp:cNvSpPr/>
      </dsp:nvSpPr>
      <dsp:spPr>
        <a:xfrm>
          <a:off x="2493848" y="5371637"/>
          <a:ext cx="1327903" cy="1265521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Fats and Oils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2688315" y="5556968"/>
        <a:ext cx="938969" cy="894859"/>
      </dsp:txXfrm>
    </dsp:sp>
    <dsp:sp modelId="{D4073FB9-4DD1-41CC-B724-FAF4B411B1AB}">
      <dsp:nvSpPr>
        <dsp:cNvPr id="0" name=""/>
        <dsp:cNvSpPr/>
      </dsp:nvSpPr>
      <dsp:spPr>
        <a:xfrm>
          <a:off x="2934725" y="5020813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3612319"/>
                <a:satOff val="14477"/>
                <a:lumOff val="3137"/>
                <a:alphaOff val="0"/>
                <a:shade val="51000"/>
                <a:satMod val="130000"/>
              </a:schemeClr>
            </a:gs>
            <a:gs pos="80000">
              <a:schemeClr val="accent5">
                <a:hueOff val="-3612319"/>
                <a:satOff val="14477"/>
                <a:lumOff val="3137"/>
                <a:alphaOff val="0"/>
                <a:shade val="93000"/>
                <a:satMod val="130000"/>
              </a:schemeClr>
            </a:gs>
            <a:gs pos="100000">
              <a:schemeClr val="accent5">
                <a:hueOff val="-3612319"/>
                <a:satOff val="14477"/>
                <a:lumOff val="31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DEEE6-5539-4F3A-B0DC-BF76E4CC4639}">
      <dsp:nvSpPr>
        <dsp:cNvPr id="0" name=""/>
        <dsp:cNvSpPr/>
      </dsp:nvSpPr>
      <dsp:spPr>
        <a:xfrm>
          <a:off x="2434298" y="3543531"/>
          <a:ext cx="1447003" cy="1377361"/>
        </a:xfrm>
        <a:prstGeom prst="ellipse">
          <a:avLst/>
        </a:prstGeom>
        <a:gradFill rotWithShape="0">
          <a:gsLst>
            <a:gs pos="0">
              <a:schemeClr val="accent5">
                <a:hueOff val="-4139115"/>
                <a:satOff val="16588"/>
                <a:lumOff val="3595"/>
                <a:alphaOff val="0"/>
                <a:shade val="51000"/>
                <a:satMod val="130000"/>
              </a:schemeClr>
            </a:gs>
            <a:gs pos="80000">
              <a:schemeClr val="accent5">
                <a:hueOff val="-4139115"/>
                <a:satOff val="16588"/>
                <a:lumOff val="3595"/>
                <a:alphaOff val="0"/>
                <a:shade val="93000"/>
                <a:satMod val="130000"/>
              </a:schemeClr>
            </a:gs>
            <a:gs pos="100000">
              <a:schemeClr val="accent5">
                <a:hueOff val="-4139115"/>
                <a:satOff val="16588"/>
                <a:lumOff val="35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Esters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2646207" y="3745241"/>
        <a:ext cx="1023185" cy="973941"/>
      </dsp:txXfrm>
    </dsp:sp>
    <dsp:sp modelId="{B0E074B6-B8F7-46D1-8C96-AA8B41311339}">
      <dsp:nvSpPr>
        <dsp:cNvPr id="0" name=""/>
        <dsp:cNvSpPr/>
      </dsp:nvSpPr>
      <dsp:spPr>
        <a:xfrm>
          <a:off x="2934725" y="3179254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4515398"/>
                <a:satOff val="18096"/>
                <a:lumOff val="3922"/>
                <a:alphaOff val="0"/>
                <a:shade val="51000"/>
                <a:satMod val="130000"/>
              </a:schemeClr>
            </a:gs>
            <a:gs pos="80000">
              <a:schemeClr val="accent5">
                <a:hueOff val="-4515398"/>
                <a:satOff val="18096"/>
                <a:lumOff val="3922"/>
                <a:alphaOff val="0"/>
                <a:shade val="93000"/>
                <a:satMod val="130000"/>
              </a:schemeClr>
            </a:gs>
            <a:gs pos="100000">
              <a:schemeClr val="accent5">
                <a:hueOff val="-4515398"/>
                <a:satOff val="18096"/>
                <a:lumOff val="39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DDB02F-1A4E-41A2-96CC-B1225B8856F9}">
      <dsp:nvSpPr>
        <dsp:cNvPr id="0" name=""/>
        <dsp:cNvSpPr/>
      </dsp:nvSpPr>
      <dsp:spPr>
        <a:xfrm>
          <a:off x="2243662" y="1854170"/>
          <a:ext cx="1828274" cy="1211710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Equilibrium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2511407" y="2031621"/>
        <a:ext cx="1292784" cy="856808"/>
      </dsp:txXfrm>
    </dsp:sp>
    <dsp:sp modelId="{DDCFE416-4139-4F1E-95C2-55C90A734BD8}">
      <dsp:nvSpPr>
        <dsp:cNvPr id="0" name=""/>
        <dsp:cNvSpPr/>
      </dsp:nvSpPr>
      <dsp:spPr>
        <a:xfrm>
          <a:off x="2934725" y="1489893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5418478"/>
                <a:satOff val="21715"/>
                <a:lumOff val="4706"/>
                <a:alphaOff val="0"/>
                <a:shade val="51000"/>
                <a:satMod val="130000"/>
              </a:schemeClr>
            </a:gs>
            <a:gs pos="80000">
              <a:schemeClr val="accent5">
                <a:hueOff val="-5418478"/>
                <a:satOff val="21715"/>
                <a:lumOff val="4706"/>
                <a:alphaOff val="0"/>
                <a:shade val="93000"/>
                <a:satMod val="130000"/>
              </a:schemeClr>
            </a:gs>
            <a:gs pos="100000">
              <a:schemeClr val="accent5">
                <a:hueOff val="-5418478"/>
                <a:satOff val="21715"/>
                <a:lumOff val="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755A94-DA25-4442-BC97-6EE7A3EAA8E1}">
      <dsp:nvSpPr>
        <dsp:cNvPr id="0" name=""/>
        <dsp:cNvSpPr/>
      </dsp:nvSpPr>
      <dsp:spPr>
        <a:xfrm>
          <a:off x="2086964" y="1955"/>
          <a:ext cx="2141670" cy="1374563"/>
        </a:xfrm>
        <a:prstGeom prst="ellipse">
          <a:avLst/>
        </a:prstGeom>
        <a:gradFill rotWithShape="0">
          <a:gsLst>
            <a:gs pos="0">
              <a:schemeClr val="accent5">
                <a:hueOff val="-5794761"/>
                <a:satOff val="23223"/>
                <a:lumOff val="5033"/>
                <a:alphaOff val="0"/>
                <a:shade val="51000"/>
                <a:satMod val="130000"/>
              </a:schemeClr>
            </a:gs>
            <a:gs pos="80000">
              <a:schemeClr val="accent5">
                <a:hueOff val="-5794761"/>
                <a:satOff val="23223"/>
                <a:lumOff val="5033"/>
                <a:alphaOff val="0"/>
                <a:shade val="93000"/>
                <a:satMod val="130000"/>
              </a:schemeClr>
            </a:gs>
            <a:gs pos="100000">
              <a:schemeClr val="accent5">
                <a:hueOff val="-5794761"/>
                <a:satOff val="23223"/>
                <a:lumOff val="50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Chromotography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2400604" y="203255"/>
        <a:ext cx="1514390" cy="971963"/>
      </dsp:txXfrm>
    </dsp:sp>
    <dsp:sp modelId="{4E22D374-ABE1-4EB5-9EAC-45253FBDBE5F}">
      <dsp:nvSpPr>
        <dsp:cNvPr id="0" name=""/>
        <dsp:cNvSpPr/>
      </dsp:nvSpPr>
      <dsp:spPr>
        <a:xfrm rot="5339108">
          <a:off x="4331025" y="545771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6321557"/>
                <a:satOff val="25334"/>
                <a:lumOff val="5491"/>
                <a:alphaOff val="0"/>
                <a:shade val="51000"/>
                <a:satMod val="130000"/>
              </a:schemeClr>
            </a:gs>
            <a:gs pos="80000">
              <a:schemeClr val="accent5">
                <a:hueOff val="-6321557"/>
                <a:satOff val="25334"/>
                <a:lumOff val="5491"/>
                <a:alphaOff val="0"/>
                <a:shade val="93000"/>
                <a:satMod val="130000"/>
              </a:schemeClr>
            </a:gs>
            <a:gs pos="100000">
              <a:schemeClr val="accent5">
                <a:hueOff val="-6321557"/>
                <a:satOff val="25334"/>
                <a:lumOff val="54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66EE02-CE9D-41B5-94E3-E3F2B6089325}">
      <dsp:nvSpPr>
        <dsp:cNvPr id="0" name=""/>
        <dsp:cNvSpPr/>
      </dsp:nvSpPr>
      <dsp:spPr>
        <a:xfrm>
          <a:off x="4865991" y="10772"/>
          <a:ext cx="2220231" cy="1257078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Gas Chromotography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5191136" y="194867"/>
        <a:ext cx="1569941" cy="888888"/>
      </dsp:txXfrm>
    </dsp:sp>
    <dsp:sp modelId="{4B7DFBDB-5DC0-4D90-A7D3-76D0E947F5BB}">
      <dsp:nvSpPr>
        <dsp:cNvPr id="0" name=""/>
        <dsp:cNvSpPr/>
      </dsp:nvSpPr>
      <dsp:spPr>
        <a:xfrm rot="10800000">
          <a:off x="5753032" y="1417106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7224638"/>
                <a:satOff val="28953"/>
                <a:lumOff val="6275"/>
                <a:alphaOff val="0"/>
                <a:shade val="51000"/>
                <a:satMod val="130000"/>
              </a:schemeClr>
            </a:gs>
            <a:gs pos="80000">
              <a:schemeClr val="accent5">
                <a:hueOff val="-7224638"/>
                <a:satOff val="28953"/>
                <a:lumOff val="6275"/>
                <a:alphaOff val="0"/>
                <a:shade val="93000"/>
                <a:satMod val="130000"/>
              </a:schemeClr>
            </a:gs>
            <a:gs pos="100000">
              <a:schemeClr val="accent5">
                <a:hueOff val="-7224638"/>
                <a:satOff val="28953"/>
                <a:lumOff val="6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DDBD7C-33C2-4046-9D1D-94FE8A08650F}">
      <dsp:nvSpPr>
        <dsp:cNvPr id="0" name=""/>
        <dsp:cNvSpPr/>
      </dsp:nvSpPr>
      <dsp:spPr>
        <a:xfrm>
          <a:off x="4951320" y="1790381"/>
          <a:ext cx="2049572" cy="1139584"/>
        </a:xfrm>
        <a:prstGeom prst="ellips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Titrations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5251473" y="1957269"/>
        <a:ext cx="1449266" cy="805808"/>
      </dsp:txXfrm>
    </dsp:sp>
    <dsp:sp modelId="{D9D63A39-6030-40B8-A0DA-61F5E07CC96C}">
      <dsp:nvSpPr>
        <dsp:cNvPr id="0" name=""/>
        <dsp:cNvSpPr/>
      </dsp:nvSpPr>
      <dsp:spPr>
        <a:xfrm rot="10800000">
          <a:off x="5753032" y="3074813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8127717"/>
                <a:satOff val="32573"/>
                <a:lumOff val="7059"/>
                <a:alphaOff val="0"/>
                <a:shade val="51000"/>
                <a:satMod val="130000"/>
              </a:schemeClr>
            </a:gs>
            <a:gs pos="80000">
              <a:schemeClr val="accent5">
                <a:hueOff val="-8127717"/>
                <a:satOff val="32573"/>
                <a:lumOff val="7059"/>
                <a:alphaOff val="0"/>
                <a:shade val="93000"/>
                <a:satMod val="130000"/>
              </a:schemeClr>
            </a:gs>
            <a:gs pos="100000">
              <a:schemeClr val="accent5">
                <a:hueOff val="-8127717"/>
                <a:satOff val="32573"/>
                <a:lumOff val="7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293BEE-D21D-45D6-8B4B-F4C5CAACD555}">
      <dsp:nvSpPr>
        <dsp:cNvPr id="0" name=""/>
        <dsp:cNvSpPr/>
      </dsp:nvSpPr>
      <dsp:spPr>
        <a:xfrm>
          <a:off x="5288787" y="3443680"/>
          <a:ext cx="1374640" cy="1278096"/>
        </a:xfrm>
        <a:prstGeom prst="ellipse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Catalysts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5490098" y="3630853"/>
        <a:ext cx="972018" cy="903750"/>
      </dsp:txXfrm>
    </dsp:sp>
    <dsp:sp modelId="{A13519E4-2219-428C-97F8-2944FD4ABE04}">
      <dsp:nvSpPr>
        <dsp:cNvPr id="0" name=""/>
        <dsp:cNvSpPr/>
      </dsp:nvSpPr>
      <dsp:spPr>
        <a:xfrm rot="10800000">
          <a:off x="5753032" y="4835558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9030797"/>
                <a:satOff val="36192"/>
                <a:lumOff val="7844"/>
                <a:alphaOff val="0"/>
                <a:shade val="51000"/>
                <a:satMod val="130000"/>
              </a:schemeClr>
            </a:gs>
            <a:gs pos="80000">
              <a:schemeClr val="accent5">
                <a:hueOff val="-9030797"/>
                <a:satOff val="36192"/>
                <a:lumOff val="7844"/>
                <a:alphaOff val="0"/>
                <a:shade val="93000"/>
                <a:satMod val="130000"/>
              </a:schemeClr>
            </a:gs>
            <a:gs pos="100000">
              <a:schemeClr val="accent5">
                <a:hueOff val="-9030797"/>
                <a:satOff val="36192"/>
                <a:lumOff val="78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07F195-A501-4016-9AF5-1993C7B715B3}">
      <dsp:nvSpPr>
        <dsp:cNvPr id="0" name=""/>
        <dsp:cNvSpPr/>
      </dsp:nvSpPr>
      <dsp:spPr>
        <a:xfrm>
          <a:off x="5000626" y="5173359"/>
          <a:ext cx="1950962" cy="1263846"/>
        </a:xfrm>
        <a:prstGeom prst="ellipse">
          <a:avLst/>
        </a:prstGeom>
        <a:gradFill rotWithShape="0">
          <a:gsLst>
            <a:gs pos="0">
              <a:schemeClr val="accent5">
                <a:hueOff val="-9106054"/>
                <a:satOff val="36493"/>
                <a:lumOff val="7909"/>
                <a:alphaOff val="0"/>
                <a:shade val="51000"/>
                <a:satMod val="130000"/>
              </a:schemeClr>
            </a:gs>
            <a:gs pos="80000">
              <a:schemeClr val="accent5">
                <a:hueOff val="-9106054"/>
                <a:satOff val="36493"/>
                <a:lumOff val="7909"/>
                <a:alphaOff val="0"/>
                <a:shade val="93000"/>
                <a:satMod val="130000"/>
              </a:schemeClr>
            </a:gs>
            <a:gs pos="100000">
              <a:schemeClr val="accent5">
                <a:hueOff val="-9106054"/>
                <a:satOff val="36493"/>
                <a:lumOff val="79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Green Chemistry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5286338" y="5358445"/>
        <a:ext cx="1379538" cy="893674"/>
      </dsp:txXfrm>
    </dsp:sp>
    <dsp:sp modelId="{BDE05FB0-C5CE-4576-A068-B2D5EC8E2B74}">
      <dsp:nvSpPr>
        <dsp:cNvPr id="0" name=""/>
        <dsp:cNvSpPr/>
      </dsp:nvSpPr>
      <dsp:spPr>
        <a:xfrm rot="5400000">
          <a:off x="7121230" y="5686552"/>
          <a:ext cx="446149" cy="237460"/>
        </a:xfrm>
        <a:prstGeom prst="triangl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35F2EC-72CA-4117-9788-E71A014D5419}">
      <dsp:nvSpPr>
        <dsp:cNvPr id="0" name=""/>
        <dsp:cNvSpPr/>
      </dsp:nvSpPr>
      <dsp:spPr>
        <a:xfrm>
          <a:off x="7723579" y="5167926"/>
          <a:ext cx="1274712" cy="1274712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Atom Economy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7910256" y="5354603"/>
        <a:ext cx="901358" cy="9013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A2CD-AE33-4700-BD8C-86D95EB662F9}" type="datetimeFigureOut">
              <a:rPr lang="en-US" smtClean="0"/>
              <a:pPr/>
              <a:t>6/27/2014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262E-9FF4-4C89-BEC0-42401412DA9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A2CD-AE33-4700-BD8C-86D95EB662F9}" type="datetimeFigureOut">
              <a:rPr lang="en-US" smtClean="0"/>
              <a:pPr/>
              <a:t>6/27/2014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262E-9FF4-4C89-BEC0-42401412DA9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A2CD-AE33-4700-BD8C-86D95EB662F9}" type="datetimeFigureOut">
              <a:rPr lang="en-US" smtClean="0"/>
              <a:pPr/>
              <a:t>6/27/2014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262E-9FF4-4C89-BEC0-42401412DA9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A2CD-AE33-4700-BD8C-86D95EB662F9}" type="datetimeFigureOut">
              <a:rPr lang="en-US" smtClean="0"/>
              <a:pPr/>
              <a:t>6/27/2014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262E-9FF4-4C89-BEC0-42401412DA9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A2CD-AE33-4700-BD8C-86D95EB662F9}" type="datetimeFigureOut">
              <a:rPr lang="en-US" smtClean="0"/>
              <a:pPr/>
              <a:t>6/27/2014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262E-9FF4-4C89-BEC0-42401412DA9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A2CD-AE33-4700-BD8C-86D95EB662F9}" type="datetimeFigureOut">
              <a:rPr lang="en-US" smtClean="0"/>
              <a:pPr/>
              <a:t>6/27/2014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262E-9FF4-4C89-BEC0-42401412DA9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A2CD-AE33-4700-BD8C-86D95EB662F9}" type="datetimeFigureOut">
              <a:rPr lang="en-US" smtClean="0"/>
              <a:pPr/>
              <a:t>6/27/2014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262E-9FF4-4C89-BEC0-42401412DA9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A2CD-AE33-4700-BD8C-86D95EB662F9}" type="datetimeFigureOut">
              <a:rPr lang="en-US" smtClean="0"/>
              <a:pPr/>
              <a:t>6/27/2014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262E-9FF4-4C89-BEC0-42401412DA9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A2CD-AE33-4700-BD8C-86D95EB662F9}" type="datetimeFigureOut">
              <a:rPr lang="en-US" smtClean="0"/>
              <a:pPr/>
              <a:t>6/27/2014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262E-9FF4-4C89-BEC0-42401412DA9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A2CD-AE33-4700-BD8C-86D95EB662F9}" type="datetimeFigureOut">
              <a:rPr lang="en-US" smtClean="0"/>
              <a:pPr/>
              <a:t>6/27/2014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262E-9FF4-4C89-BEC0-42401412DA9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A2CD-AE33-4700-BD8C-86D95EB662F9}" type="datetimeFigureOut">
              <a:rPr lang="en-US" smtClean="0"/>
              <a:pPr/>
              <a:t>6/27/2014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262E-9FF4-4C89-BEC0-42401412DA9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A2CD-AE33-4700-BD8C-86D95EB662F9}" type="datetimeFigureOut">
              <a:rPr lang="en-US" smtClean="0"/>
              <a:pPr/>
              <a:t>6/27/2014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D262E-9FF4-4C89-BEC0-42401412DA9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2.wmf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2.wmf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>
            <a:noAutofit/>
          </a:bodyPr>
          <a:lstStyle/>
          <a:p>
            <a:r>
              <a:rPr lang="en-GB" sz="11500" b="1" dirty="0" smtClean="0">
                <a:solidFill>
                  <a:srgbClr val="FFFF00"/>
                </a:solidFill>
              </a:rPr>
              <a:t>Unit C7</a:t>
            </a:r>
            <a:endParaRPr lang="en-GB" sz="115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662" y="2357430"/>
            <a:ext cx="7258056" cy="1752600"/>
          </a:xfrm>
        </p:spPr>
        <p:txBody>
          <a:bodyPr>
            <a:noAutofit/>
          </a:bodyPr>
          <a:lstStyle/>
          <a:p>
            <a:r>
              <a:rPr lang="en-GB" sz="11500" b="1" dirty="0" smtClean="0"/>
              <a:t>Further Chemistry</a:t>
            </a:r>
            <a:endParaRPr lang="en-GB" sz="115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Create ball and stick representation of the structural formula of alkanes.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Assess the differences between chemical and physical properties of alkanes.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Investigate the properties of alkanes.</a:t>
            </a:r>
          </a:p>
        </p:txBody>
      </p:sp>
      <p:pic>
        <p:nvPicPr>
          <p:cNvPr id="79874" name="Picture 2" descr="http://www.meta-synthesis.com/webbook/30_timeline/alkan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71546"/>
            <a:ext cx="6643734" cy="5422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Calculate energy changes in a range of reactions, given the energy changes when bonds break or form.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Explain how energy is needed to break chemical bonds and given out when making chemical bonds.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Explain how energy changes within reactions using an energy level diagram and explain the role of activation energy.</a:t>
            </a:r>
          </a:p>
        </p:txBody>
      </p:sp>
      <p:pic>
        <p:nvPicPr>
          <p:cNvPr id="3" name="Picture 2" descr="xxxxxx_e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143248"/>
            <a:ext cx="245154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2910" y="1928802"/>
            <a:ext cx="7786742" cy="769441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Important safety info!!!</a:t>
            </a:r>
            <a:endParaRPr lang="en-GB" sz="44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xxxxxx_c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000372"/>
            <a:ext cx="2428892" cy="343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Calculate energy changes in a range of reactions, given the energy changes when bonds break or form.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Explain how energy is needed to break chemical bonds and given out when making chemical bonds.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Explain how energy changes within reactions using an energy level diagram and explain the role of activation energy.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21289" t="31250" r="23633" b="34062"/>
          <a:stretch>
            <a:fillRect/>
          </a:stretch>
        </p:blipFill>
        <p:spPr bwMode="auto">
          <a:xfrm>
            <a:off x="214282" y="2214554"/>
            <a:ext cx="871157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l="22266" t="34687" r="25000" b="12812"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2266" t="23437" r="23242" b="18437"/>
          <a:stretch>
            <a:fillRect/>
          </a:stretch>
        </p:blipFill>
        <p:spPr bwMode="auto">
          <a:xfrm>
            <a:off x="214281" y="214290"/>
            <a:ext cx="8679717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xxxxx_c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1"/>
            <a:ext cx="8715436" cy="642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Calculate energy changes in a range of reactions, given the energy changes when bonds break or form.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Explain how energy is needed to break chemical bonds and given out when making chemical bonds.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Explain how energy changes within reactions using an energy level diagram and explain the role of activation energy.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851" t="41582" r="51953" b="42812"/>
          <a:stretch>
            <a:fillRect/>
          </a:stretch>
        </p:blipFill>
        <p:spPr bwMode="auto">
          <a:xfrm>
            <a:off x="214282" y="2143116"/>
            <a:ext cx="867341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2266" t="42187" r="51367" b="15625"/>
          <a:stretch>
            <a:fillRect/>
          </a:stretch>
        </p:blipFill>
        <p:spPr bwMode="auto">
          <a:xfrm>
            <a:off x="1357290" y="214290"/>
            <a:ext cx="642942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xxxxx_c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715436" cy="642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Calculate energy changes in a range of reactions, given the energy changes when bonds break or form.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Explain how energy is needed to break chemical bonds and given out when making chemical bonds.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Explain how energy changes within reactions using an energy level diagram and explain the role of activation energy.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71472" y="2143116"/>
          <a:ext cx="8072463" cy="3286148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2690821"/>
                <a:gridCol w="2690821"/>
                <a:gridCol w="2690821"/>
              </a:tblGrid>
              <a:tr h="1720562"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/>
                        <a:t>Know</a:t>
                      </a:r>
                      <a:endParaRPr lang="en-GB" sz="6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/>
                        <a:t>Want</a:t>
                      </a:r>
                      <a:endParaRPr lang="en-GB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/>
                        <a:t>Learnt</a:t>
                      </a:r>
                      <a:endParaRPr lang="en-GB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65586">
                <a:tc>
                  <a:txBody>
                    <a:bodyPr/>
                    <a:lstStyle/>
                    <a:p>
                      <a:pPr algn="ctr"/>
                      <a:endParaRPr lang="en-GB" sz="6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Autofit/>
          </a:bodyPr>
          <a:lstStyle/>
          <a:p>
            <a:r>
              <a:rPr lang="en-GB" sz="16600" b="1" dirty="0" smtClean="0">
                <a:solidFill>
                  <a:srgbClr val="FFFF00"/>
                </a:solidFill>
              </a:rPr>
              <a:t>LESSON 9</a:t>
            </a:r>
            <a:endParaRPr lang="en-GB" sz="1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Create ball and stick representation of the structural formula of alkanes.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Assess the differences between chemical and physical properties of alkanes.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Investigate the properties of alkanes.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785926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smtClean="0">
                <a:solidFill>
                  <a:srgbClr val="FFFF00"/>
                </a:solidFill>
              </a:rPr>
              <a:t>C</a:t>
            </a:r>
            <a:r>
              <a:rPr lang="en-GB" sz="11500" dirty="0" smtClean="0"/>
              <a:t>n</a:t>
            </a:r>
            <a:r>
              <a:rPr lang="en-GB" sz="16600" dirty="0" smtClean="0">
                <a:solidFill>
                  <a:srgbClr val="FFFF00"/>
                </a:solidFill>
              </a:rPr>
              <a:t>H</a:t>
            </a:r>
            <a:r>
              <a:rPr lang="en-GB" sz="11500" dirty="0" smtClean="0"/>
              <a:t>2n</a:t>
            </a:r>
            <a:r>
              <a:rPr lang="en-GB" sz="16600" dirty="0" smtClean="0"/>
              <a:t>+</a:t>
            </a:r>
            <a:r>
              <a:rPr lang="en-GB" sz="11500" dirty="0" smtClean="0"/>
              <a:t>2</a:t>
            </a:r>
            <a:endParaRPr lang="en-GB" sz="16600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5400000">
            <a:off x="6305289" y="1695711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Unit C7</a:t>
            </a:r>
            <a:endParaRPr lang="en-GB" sz="8000" b="1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7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QUIZ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1142984"/>
            <a:ext cx="864396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buAutoNum type="arabicParenR"/>
            </a:pPr>
            <a:r>
              <a:rPr lang="en-GB" sz="4400" b="1" dirty="0" smtClean="0">
                <a:solidFill>
                  <a:schemeClr val="bg1"/>
                </a:solidFill>
              </a:rPr>
              <a:t>Name ALL of the factors that can affect the rate of reaction.</a:t>
            </a:r>
          </a:p>
          <a:p>
            <a:pPr marL="914400" indent="-914400" algn="ctr">
              <a:buAutoNum type="arabicParenR"/>
            </a:pPr>
            <a:endParaRPr lang="en-GB" sz="4400" b="1" dirty="0" smtClean="0">
              <a:solidFill>
                <a:schemeClr val="bg1"/>
              </a:solidFill>
            </a:endParaRPr>
          </a:p>
          <a:p>
            <a:pPr marL="914400" indent="-914400" algn="ctr">
              <a:buAutoNum type="arabicParenR"/>
            </a:pPr>
            <a:r>
              <a:rPr lang="en-GB" sz="4400" b="1" dirty="0" smtClean="0">
                <a:solidFill>
                  <a:schemeClr val="bg1"/>
                </a:solidFill>
              </a:rPr>
              <a:t>For each factor can you name an example chemical reaction? (each one must be different!)</a:t>
            </a:r>
          </a:p>
          <a:p>
            <a:pPr marL="914400" indent="-914400" algn="ctr">
              <a:buAutoNum type="arabicParenR"/>
            </a:pPr>
            <a:endParaRPr lang="en-GB" sz="4400" b="1" dirty="0" smtClean="0">
              <a:solidFill>
                <a:schemeClr val="bg1"/>
              </a:solidFill>
            </a:endParaRPr>
          </a:p>
          <a:p>
            <a:pPr marL="914400" indent="-914400" algn="ctr"/>
            <a:r>
              <a:rPr lang="en-GB" sz="6000" b="1" dirty="0" smtClean="0">
                <a:solidFill>
                  <a:srgbClr val="00B0F0"/>
                </a:solidFill>
              </a:rPr>
              <a:t>First team to finish WINS!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GB" sz="6600" b="1" i="1" dirty="0" smtClean="0">
                <a:solidFill>
                  <a:srgbClr val="FFFF00"/>
                </a:solidFill>
              </a:rPr>
              <a:t>Equilibrium</a:t>
            </a:r>
            <a:endParaRPr lang="en-GB" sz="6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28670"/>
            <a:ext cx="8572560" cy="57150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400" b="1" u="sng" dirty="0" smtClean="0"/>
              <a:t>Lesson Objectives:</a:t>
            </a:r>
            <a:endParaRPr lang="en-GB" sz="2400" b="1" dirty="0" smtClean="0"/>
          </a:p>
          <a:p>
            <a:pPr>
              <a:buNone/>
            </a:pPr>
            <a:r>
              <a:rPr lang="en-GB" sz="4000" b="1" dirty="0" smtClean="0">
                <a:solidFill>
                  <a:srgbClr val="00FF00"/>
                </a:solidFill>
              </a:rPr>
              <a:t>Grade A*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smtClean="0"/>
              <a:t>– Interpret the strength of acids in solution in terms of dynamic equilibrium.</a:t>
            </a:r>
            <a:endParaRPr lang="en-GB" sz="4000" b="1" dirty="0"/>
          </a:p>
          <a:p>
            <a:pPr>
              <a:buNone/>
            </a:pPr>
            <a:r>
              <a:rPr lang="en-GB" sz="4000" b="1" dirty="0" smtClean="0">
                <a:solidFill>
                  <a:srgbClr val="00B0F0"/>
                </a:solidFill>
              </a:rPr>
              <a:t>Grade A </a:t>
            </a:r>
            <a:r>
              <a:rPr lang="en-GB" sz="4000" b="1" dirty="0" smtClean="0"/>
              <a:t>– Explain the concept of dynamic equilibrium.</a:t>
            </a:r>
            <a:endParaRPr lang="en-GB" sz="4000" b="1" dirty="0"/>
          </a:p>
          <a:p>
            <a:pPr>
              <a:buNone/>
            </a:pPr>
            <a:r>
              <a:rPr lang="en-GB" sz="4000" b="1" dirty="0" smtClean="0">
                <a:solidFill>
                  <a:srgbClr val="FF0066"/>
                </a:solidFill>
              </a:rPr>
              <a:t>Grade B </a:t>
            </a:r>
            <a:r>
              <a:rPr lang="en-GB" sz="4000" b="1" dirty="0" smtClean="0"/>
              <a:t>– Explain how reversible changes can reach a state of equilibrium.</a:t>
            </a:r>
            <a:endParaRPr lang="en-GB" sz="4000" b="1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1428736"/>
            <a:ext cx="7786742" cy="769441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Important safety info!!!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Interpret the strength of acids in solution in terms of dynamic equilibrium.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Explain the concept of dynamic equilibrium.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Explain how reversible changes can reach a state of equilibrium.</a:t>
            </a:r>
          </a:p>
        </p:txBody>
      </p:sp>
      <p:pic>
        <p:nvPicPr>
          <p:cNvPr id="1026" name="Picture 2" descr="xxxxxx_eye_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500306"/>
            <a:ext cx="3093613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xxxxxx_c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500306"/>
            <a:ext cx="3000396" cy="383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Interpret the strength of acids in solution in terms of dynamic equilibrium.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Explain the concept of dynamic equilibrium.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Explain how reversible changes can reach a state of equilibrium.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428596" y="857232"/>
            <a:ext cx="8286808" cy="5072098"/>
          </a:xfrm>
          <a:prstGeom prst="cloudCallout">
            <a:avLst/>
          </a:prstGeom>
          <a:solidFill>
            <a:srgbClr val="FF0000"/>
          </a:solidFill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smtClean="0"/>
              <a:t>Can you define the term ‘dynamic equilibrium’ in no more than 20 words?</a:t>
            </a:r>
            <a:endParaRPr lang="en-GB" sz="4800" b="1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Interpret the strength of acids in solution in terms of dynamic equilibrium.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Explain the concept of dynamic equilibrium.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Explain how reversible changes can reach a state of equilibrium.</a:t>
            </a:r>
          </a:p>
        </p:txBody>
      </p:sp>
      <p:pic>
        <p:nvPicPr>
          <p:cNvPr id="2050" name="Picture 2" descr="xxxxxx_c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853237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Interpret the strength of acids in solution in terms of dynamic equilibrium.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Explain the concept of dynamic equilibrium.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Explain how reversible changes can reach a state of equilibrium.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214282" y="857232"/>
            <a:ext cx="8643998" cy="5072098"/>
          </a:xfrm>
          <a:prstGeom prst="cloudCallout">
            <a:avLst/>
          </a:prstGeom>
          <a:solidFill>
            <a:srgbClr val="FF0000"/>
          </a:solidFill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smtClean="0"/>
              <a:t>Can you define the term ‘dynamic equilibrium’ again in no more than 20 words?</a:t>
            </a:r>
            <a:endParaRPr lang="en-GB" sz="4800" b="1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Autofit/>
          </a:bodyPr>
          <a:lstStyle/>
          <a:p>
            <a:r>
              <a:rPr lang="en-GB" sz="16600" b="1" dirty="0" smtClean="0">
                <a:solidFill>
                  <a:srgbClr val="FFFF00"/>
                </a:solidFill>
              </a:rPr>
              <a:t>LESSON 10</a:t>
            </a:r>
            <a:endParaRPr lang="en-GB" sz="1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5400000">
            <a:off x="6305289" y="1695711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Unit C7</a:t>
            </a:r>
            <a:endParaRPr lang="en-GB" sz="8000" b="1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85720" y="428604"/>
            <a:ext cx="8643998" cy="5357850"/>
          </a:xfrm>
          <a:prstGeom prst="cloudCallout">
            <a:avLst/>
          </a:prstGeom>
          <a:solidFill>
            <a:srgbClr val="FF0000"/>
          </a:solidFill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Can you define the process of </a:t>
            </a:r>
            <a:r>
              <a:rPr lang="en-GB" sz="4800" b="1" dirty="0" smtClean="0"/>
              <a:t>‘</a:t>
            </a:r>
            <a:r>
              <a:rPr lang="en-GB" sz="4800" b="1" dirty="0" err="1" smtClean="0"/>
              <a:t>chromotography</a:t>
            </a:r>
            <a:r>
              <a:rPr lang="en-GB" sz="4800" b="1" dirty="0" smtClean="0"/>
              <a:t>’ </a:t>
            </a:r>
            <a:r>
              <a:rPr lang="en-GB" sz="4800" dirty="0" smtClean="0"/>
              <a:t>in no more than </a:t>
            </a:r>
            <a:r>
              <a:rPr lang="en-GB" sz="4800" u="sng" dirty="0" smtClean="0"/>
              <a:t>20 </a:t>
            </a:r>
            <a:r>
              <a:rPr lang="en-GB" sz="4800" dirty="0" smtClean="0"/>
              <a:t>words?</a:t>
            </a:r>
            <a:endParaRPr lang="en-GB" sz="4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929322" y="1142984"/>
            <a:ext cx="2714644" cy="178595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Create ball and stick representation of the structural formula of alkanes.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Assess the differences between chemical and physical properties of alkanes.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Investigate the properties of alkanes.</a:t>
            </a:r>
          </a:p>
        </p:txBody>
      </p:sp>
      <p:pic>
        <p:nvPicPr>
          <p:cNvPr id="80897" name="Picture 1" descr="xxxxx_c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143248"/>
            <a:ext cx="7991835" cy="313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34" y="1214422"/>
            <a:ext cx="51435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FFFF00"/>
                </a:solidFill>
              </a:rPr>
              <a:t>DEMO – </a:t>
            </a:r>
            <a:r>
              <a:rPr lang="en-GB" sz="4400" b="1" dirty="0" smtClean="0"/>
              <a:t>The properties of Alkanes</a:t>
            </a:r>
            <a:endParaRPr lang="en-GB" sz="4400" b="1" dirty="0"/>
          </a:p>
        </p:txBody>
      </p:sp>
      <p:pic>
        <p:nvPicPr>
          <p:cNvPr id="82946" name="Picture 2" descr="http://www.marshall.edu/chemistry/TA_Training/Library/goggl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285860"/>
            <a:ext cx="2286016" cy="1435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GB" sz="6600" b="1" i="1" dirty="0" smtClean="0">
                <a:solidFill>
                  <a:srgbClr val="FFFF00"/>
                </a:solidFill>
              </a:rPr>
              <a:t>Chromatography</a:t>
            </a:r>
            <a:endParaRPr lang="en-GB" sz="6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429684" cy="57150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b="1" u="sng" dirty="0" smtClean="0"/>
              <a:t>Lesson Objectives:</a:t>
            </a:r>
            <a:endParaRPr lang="en-GB" b="1" dirty="0" smtClean="0"/>
          </a:p>
          <a:p>
            <a:pPr>
              <a:buNone/>
            </a:pPr>
            <a:r>
              <a:rPr lang="en-GB" sz="4800" b="1" dirty="0" smtClean="0">
                <a:solidFill>
                  <a:srgbClr val="00FF00"/>
                </a:solidFill>
              </a:rPr>
              <a:t>Grade A*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smtClean="0"/>
              <a:t>– Demonstrate thin-layer chromatography to distinguish metal ions.</a:t>
            </a:r>
            <a:endParaRPr lang="en-GB" sz="4800" b="1" dirty="0"/>
          </a:p>
          <a:p>
            <a:pPr>
              <a:buNone/>
            </a:pPr>
            <a:r>
              <a:rPr lang="en-GB" sz="4800" b="1" dirty="0" smtClean="0">
                <a:solidFill>
                  <a:srgbClr val="00B0F0"/>
                </a:solidFill>
              </a:rPr>
              <a:t>Grade A </a:t>
            </a:r>
            <a:r>
              <a:rPr lang="en-GB" sz="4800" b="1" dirty="0" smtClean="0"/>
              <a:t>– Summarise the process of paper chromatography. </a:t>
            </a:r>
            <a:endParaRPr lang="en-GB" sz="4800" b="1" dirty="0"/>
          </a:p>
          <a:p>
            <a:pPr>
              <a:buNone/>
            </a:pPr>
            <a:r>
              <a:rPr lang="en-GB" sz="4800" b="1" dirty="0" smtClean="0">
                <a:solidFill>
                  <a:srgbClr val="FF0066"/>
                </a:solidFill>
              </a:rPr>
              <a:t>Grade B </a:t>
            </a:r>
            <a:r>
              <a:rPr lang="en-GB" sz="4800" b="1" dirty="0" smtClean="0"/>
              <a:t>– Distinguish between qualitative and quantitative methods of analysis.</a:t>
            </a:r>
            <a:endParaRPr lang="en-GB" sz="4800" b="1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Demonstrate thin-layer chromatography to distinguish metal ions.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Summarise the process of paper chromatography. 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Distinguish between qualitative and quantitative methods of analysis.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24805" t="55234" r="37109" b="8750"/>
          <a:stretch>
            <a:fillRect/>
          </a:stretch>
        </p:blipFill>
        <p:spPr bwMode="auto">
          <a:xfrm>
            <a:off x="214282" y="1000108"/>
            <a:ext cx="858158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Demonstrate thin-layer chromatography to distinguish metal ions.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Summarise the process of paper chromatography. 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Distinguish between qualitative and quantitative methods of analysis.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348" y="1142984"/>
            <a:ext cx="7786742" cy="769441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Important safety info!!!</a:t>
            </a:r>
            <a:endParaRPr lang="en-GB" sz="44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xxxxxx_eye_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214554"/>
            <a:ext cx="3500463" cy="428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xxxxxx_c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214554"/>
            <a:ext cx="2882385" cy="414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Demonstrate thin-layer chromatography to distinguish metal ions.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Summarise the process of paper chromatography. 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Distinguish between qualitative and quantitative methods of analysis.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348" y="1142984"/>
            <a:ext cx="7786742" cy="769441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Important safety info!!!</a:t>
            </a:r>
            <a:endParaRPr lang="en-GB" sz="4400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xxxxxx_c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3116"/>
            <a:ext cx="3143272" cy="438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xxxxxx_c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143116"/>
            <a:ext cx="4143404" cy="443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Demonstrate thin-layer chromatography to distinguish metal ions.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Summarise the process of paper chromatography. 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Distinguish between qualitative and quantitative methods of analysis.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1000108"/>
            <a:ext cx="7786742" cy="193899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You will need to know the definitions of these keywords to complete the activity: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3071810"/>
            <a:ext cx="371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600" dirty="0" smtClean="0"/>
              <a:t> chromatography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/>
              <a:t> chromatogram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/>
              <a:t> mobile phase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/>
              <a:t> stationary phase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/>
              <a:t> aqueous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/>
              <a:t> non-aqueous</a:t>
            </a:r>
            <a:endParaRPr lang="en-GB" sz="3600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Demonstrate thin-layer chromatography to distinguish metal ions.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Summarise the process of paper chromatography. 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Distinguish between qualitative and quantitative methods of analysis.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2851" t="26250" r="31445" b="13750"/>
          <a:stretch>
            <a:fillRect/>
          </a:stretch>
        </p:blipFill>
        <p:spPr bwMode="auto">
          <a:xfrm>
            <a:off x="214282" y="1000108"/>
            <a:ext cx="8643998" cy="562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Demonstrate thin-layer chromatography to distinguish metal ions.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Summarise the process of paper chromatography. 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Distinguish between qualitative and quantitative methods of analysis.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3437" t="32812" r="49610" b="13750"/>
          <a:stretch>
            <a:fillRect/>
          </a:stretch>
        </p:blipFill>
        <p:spPr bwMode="auto">
          <a:xfrm>
            <a:off x="357158" y="928670"/>
            <a:ext cx="5286412" cy="557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loud Callout 3"/>
          <p:cNvSpPr/>
          <p:nvPr/>
        </p:nvSpPr>
        <p:spPr>
          <a:xfrm rot="1221030">
            <a:off x="5494971" y="1463038"/>
            <a:ext cx="3419878" cy="1931661"/>
          </a:xfrm>
          <a:prstGeom prst="cloudCallout">
            <a:avLst/>
          </a:prstGeom>
          <a:solidFill>
            <a:srgbClr val="FF0000"/>
          </a:solidFill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Did you get them all correct?</a:t>
            </a:r>
            <a:endParaRPr lang="en-GB" sz="2800" b="1" dirty="0"/>
          </a:p>
        </p:txBody>
      </p:sp>
      <p:sp>
        <p:nvSpPr>
          <p:cNvPr id="5" name="Cloud Callout 4"/>
          <p:cNvSpPr/>
          <p:nvPr/>
        </p:nvSpPr>
        <p:spPr>
          <a:xfrm rot="1221030">
            <a:off x="5301217" y="3963368"/>
            <a:ext cx="3419878" cy="1931661"/>
          </a:xfrm>
          <a:prstGeom prst="cloudCallout">
            <a:avLst/>
          </a:prstGeom>
          <a:solidFill>
            <a:srgbClr val="FF0000"/>
          </a:solidFill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If not why not?</a:t>
            </a:r>
            <a:endParaRPr lang="en-GB" sz="2800" b="1" dirty="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Demonstrate thin-layer chromatography to distinguish metal ions.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Summarise the process of paper chromatography. 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Distinguish between qualitative and quantitative methods of analysis.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71472" y="2143116"/>
          <a:ext cx="8072463" cy="3286148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2690821"/>
                <a:gridCol w="2690821"/>
                <a:gridCol w="2690821"/>
              </a:tblGrid>
              <a:tr h="1720562"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/>
                        <a:t>Know</a:t>
                      </a:r>
                      <a:endParaRPr lang="en-GB" sz="6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/>
                        <a:t>Want</a:t>
                      </a:r>
                      <a:endParaRPr lang="en-GB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/>
                        <a:t>Learnt</a:t>
                      </a:r>
                      <a:endParaRPr lang="en-GB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65586">
                <a:tc>
                  <a:txBody>
                    <a:bodyPr/>
                    <a:lstStyle/>
                    <a:p>
                      <a:pPr algn="ctr"/>
                      <a:endParaRPr lang="en-GB" sz="6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Autofit/>
          </a:bodyPr>
          <a:lstStyle/>
          <a:p>
            <a:r>
              <a:rPr lang="en-GB" sz="16600" b="1" dirty="0" smtClean="0">
                <a:solidFill>
                  <a:srgbClr val="FFFF00"/>
                </a:solidFill>
              </a:rPr>
              <a:t>LESSON 11</a:t>
            </a:r>
            <a:endParaRPr lang="en-GB" sz="1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5400000">
            <a:off x="6305289" y="1695711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Unit C7</a:t>
            </a:r>
            <a:endParaRPr lang="en-GB" sz="8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Create ball and stick representation of the structural formula of alkanes.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Assess the differences between chemical and physical properties of alkanes.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Investigate the properties of alkanes.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 l="25195" t="47813" r="23242" b="25000"/>
          <a:stretch>
            <a:fillRect/>
          </a:stretch>
        </p:blipFill>
        <p:spPr bwMode="auto">
          <a:xfrm>
            <a:off x="500034" y="1214422"/>
            <a:ext cx="823754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Callout 4"/>
          <p:cNvSpPr/>
          <p:nvPr/>
        </p:nvSpPr>
        <p:spPr>
          <a:xfrm rot="1666674">
            <a:off x="4024001" y="3346606"/>
            <a:ext cx="4685729" cy="3022283"/>
          </a:xfrm>
          <a:prstGeom prst="cloudCallout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Watch the demonstration and complete the table...</a:t>
            </a:r>
            <a:endParaRPr lang="en-GB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GB" sz="6600" b="1" i="1" dirty="0" smtClean="0">
                <a:solidFill>
                  <a:srgbClr val="FFFF00"/>
                </a:solidFill>
              </a:rPr>
              <a:t>Gas Chromotography</a:t>
            </a:r>
            <a:endParaRPr lang="en-GB" sz="6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858280" cy="57150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u="sng" dirty="0" smtClean="0"/>
              <a:t>Lesson Objectives:</a:t>
            </a:r>
            <a:endParaRPr lang="en-GB" dirty="0" smtClean="0"/>
          </a:p>
          <a:p>
            <a:pPr>
              <a:buNone/>
            </a:pPr>
            <a:r>
              <a:rPr lang="en-GB" sz="4800" b="1" dirty="0" smtClean="0">
                <a:solidFill>
                  <a:srgbClr val="00FF00"/>
                </a:solidFill>
              </a:rPr>
              <a:t>Grade A*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smtClean="0"/>
              <a:t>– Compare the different methods of chromatography.</a:t>
            </a:r>
            <a:endParaRPr lang="en-GB" sz="4800" b="1" dirty="0"/>
          </a:p>
          <a:p>
            <a:pPr>
              <a:buNone/>
            </a:pPr>
            <a:r>
              <a:rPr lang="en-GB" sz="4800" b="1" dirty="0" smtClean="0">
                <a:solidFill>
                  <a:srgbClr val="00B0F0"/>
                </a:solidFill>
              </a:rPr>
              <a:t>Grade A </a:t>
            </a:r>
            <a:r>
              <a:rPr lang="en-GB" sz="4800" b="1" dirty="0" smtClean="0"/>
              <a:t>– Explain the term ‘retention time’.</a:t>
            </a:r>
            <a:endParaRPr lang="en-GB" sz="4800" b="1" dirty="0"/>
          </a:p>
          <a:p>
            <a:pPr>
              <a:buNone/>
            </a:pPr>
            <a:r>
              <a:rPr lang="en-GB" sz="4800" b="1" dirty="0" smtClean="0">
                <a:solidFill>
                  <a:srgbClr val="FF0066"/>
                </a:solidFill>
              </a:rPr>
              <a:t>Grade B </a:t>
            </a:r>
            <a:r>
              <a:rPr lang="en-GB" sz="4800" b="1" dirty="0" smtClean="0"/>
              <a:t>– Illustrate the technique of gas chromatography and its applications.</a:t>
            </a:r>
            <a:endParaRPr lang="en-GB" sz="4800" b="1" dirty="0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Compare the different methods of chromatography.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Explain the term ‘retention time’.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Illustrate the technique of gas chromatography and its applications.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48" y="1000108"/>
            <a:ext cx="7786742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Define the following keywords :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2143116"/>
            <a:ext cx="57150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400" dirty="0" smtClean="0"/>
              <a:t> chromatography</a:t>
            </a:r>
          </a:p>
          <a:p>
            <a:pPr>
              <a:buFont typeface="Arial" pitchFamily="34" charset="0"/>
              <a:buChar char="•"/>
            </a:pPr>
            <a:r>
              <a:rPr lang="en-GB" sz="4400" dirty="0" smtClean="0"/>
              <a:t> chromatogram</a:t>
            </a:r>
          </a:p>
          <a:p>
            <a:pPr>
              <a:buFont typeface="Arial" pitchFamily="34" charset="0"/>
              <a:buChar char="•"/>
            </a:pPr>
            <a:r>
              <a:rPr lang="en-GB" sz="4400" dirty="0" smtClean="0"/>
              <a:t> mobile phase</a:t>
            </a:r>
          </a:p>
          <a:p>
            <a:pPr>
              <a:buFont typeface="Arial" pitchFamily="34" charset="0"/>
              <a:buChar char="•"/>
            </a:pPr>
            <a:r>
              <a:rPr lang="en-GB" sz="4400" dirty="0" smtClean="0"/>
              <a:t> stationary phase</a:t>
            </a:r>
          </a:p>
          <a:p>
            <a:pPr>
              <a:buFont typeface="Arial" pitchFamily="34" charset="0"/>
              <a:buChar char="•"/>
            </a:pPr>
            <a:r>
              <a:rPr lang="en-GB" sz="4400" dirty="0" smtClean="0"/>
              <a:t> aqueous</a:t>
            </a:r>
          </a:p>
          <a:p>
            <a:pPr>
              <a:buFont typeface="Arial" pitchFamily="34" charset="0"/>
              <a:buChar char="•"/>
            </a:pPr>
            <a:r>
              <a:rPr lang="en-GB" sz="4400" dirty="0" smtClean="0"/>
              <a:t> non-aqueous</a:t>
            </a:r>
            <a:endParaRPr lang="en-GB" sz="4400" dirty="0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Compare the different methods of chromatography.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Explain the term ‘retention time’.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Illustrate the technique of gas chromatography and its applications.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2227" t="20625" r="15625" b="17500"/>
          <a:stretch>
            <a:fillRect/>
          </a:stretch>
        </p:blipFill>
        <p:spPr bwMode="auto">
          <a:xfrm>
            <a:off x="428596" y="1000108"/>
            <a:ext cx="8358246" cy="545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Autofit/>
          </a:bodyPr>
          <a:lstStyle/>
          <a:p>
            <a:r>
              <a:rPr lang="en-GB" sz="16600" b="1" dirty="0" smtClean="0">
                <a:solidFill>
                  <a:srgbClr val="FFFF00"/>
                </a:solidFill>
              </a:rPr>
              <a:t>LESSON 12</a:t>
            </a:r>
            <a:endParaRPr lang="en-GB" sz="1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5400000">
            <a:off x="6305289" y="1695711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Unit C7</a:t>
            </a:r>
            <a:endParaRPr lang="en-GB" sz="8000" b="1" dirty="0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571480"/>
            <a:ext cx="80724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rgbClr val="FFFF00"/>
                </a:solidFill>
              </a:rPr>
              <a:t>Q) Will 1 tonne of Carbon contain the same number of atoms as 1 tonne of Uranium?</a:t>
            </a:r>
            <a:endParaRPr lang="en-GB" sz="7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071546"/>
            <a:ext cx="871540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700" b="1" dirty="0" smtClean="0">
                <a:solidFill>
                  <a:srgbClr val="FFFF00"/>
                </a:solidFill>
              </a:rPr>
              <a:t>NO!!!</a:t>
            </a:r>
            <a:endParaRPr lang="en-GB" sz="287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GB" sz="6600" b="1" i="1" dirty="0" smtClean="0">
                <a:solidFill>
                  <a:srgbClr val="FFFF00"/>
                </a:solidFill>
              </a:rPr>
              <a:t>Titration Calculations</a:t>
            </a:r>
            <a:endParaRPr lang="en-GB" sz="6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71501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GB" b="1" u="sng" dirty="0" smtClean="0"/>
              <a:t>Lesson Objectives:</a:t>
            </a:r>
            <a:endParaRPr lang="en-GB" b="1" dirty="0" smtClean="0"/>
          </a:p>
          <a:p>
            <a:pPr>
              <a:buNone/>
            </a:pPr>
            <a:r>
              <a:rPr lang="en-GB" sz="4800" b="1" dirty="0" smtClean="0">
                <a:solidFill>
                  <a:srgbClr val="00FF00"/>
                </a:solidFill>
              </a:rPr>
              <a:t>Grade A*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smtClean="0"/>
              <a:t>– Analyse calculations related to concentration of solutes in solution.</a:t>
            </a:r>
            <a:endParaRPr lang="en-GB" sz="4800" b="1" dirty="0"/>
          </a:p>
          <a:p>
            <a:pPr>
              <a:buNone/>
            </a:pPr>
            <a:r>
              <a:rPr lang="en-GB" sz="4800" b="1" dirty="0" smtClean="0">
                <a:solidFill>
                  <a:srgbClr val="00B0F0"/>
                </a:solidFill>
              </a:rPr>
              <a:t>Grade A </a:t>
            </a:r>
            <a:r>
              <a:rPr lang="en-GB" sz="4800" b="1" dirty="0" smtClean="0"/>
              <a:t>– Produce a standard solution.</a:t>
            </a:r>
            <a:endParaRPr lang="en-GB" sz="4800" b="1" dirty="0"/>
          </a:p>
          <a:p>
            <a:pPr>
              <a:buNone/>
            </a:pPr>
            <a:r>
              <a:rPr lang="en-GB" sz="4800" b="1" dirty="0" smtClean="0">
                <a:solidFill>
                  <a:srgbClr val="FF0066"/>
                </a:solidFill>
              </a:rPr>
              <a:t>Grade B </a:t>
            </a:r>
            <a:r>
              <a:rPr lang="en-GB" sz="4800" b="1" dirty="0" smtClean="0"/>
              <a:t>– Explain the procedure for producing a standard solution.</a:t>
            </a:r>
            <a:endParaRPr lang="en-GB" sz="4800" b="1" dirty="0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Analyse calculations related to concentration of solutes in solution.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Produce a standard solution.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Explain the procedure for producing a standard solution.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2285992"/>
            <a:ext cx="835821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 smtClean="0"/>
              <a:t>g/dm</a:t>
            </a:r>
            <a:r>
              <a:rPr lang="en-GB" sz="23900" b="1" baseline="30000" dirty="0" smtClean="0"/>
              <a:t>3</a:t>
            </a:r>
            <a:endParaRPr lang="en-GB" sz="23900" b="1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142984"/>
            <a:ext cx="8072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rgbClr val="00FF00"/>
                </a:solidFill>
              </a:rPr>
              <a:t>Units for concentration:</a:t>
            </a:r>
            <a:endParaRPr lang="en-GB" sz="6000" b="1" baseline="300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Analyse calculations related to concentration of solutes in solution.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Produce a standard solution.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Explain the procedure for producing a standard solution.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32227" t="20625" r="15625" b="17500"/>
          <a:stretch>
            <a:fillRect/>
          </a:stretch>
        </p:blipFill>
        <p:spPr bwMode="auto">
          <a:xfrm>
            <a:off x="357158" y="1142984"/>
            <a:ext cx="8429684" cy="540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Create ball and stick representation of the structural formula of alkanes.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Assess the differences between chemical and physical properties of alkanes.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Investigate the properties of alkanes.</a:t>
            </a:r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 cstate="print"/>
          <a:srcRect l="23437" t="33750" r="50781" b="14687"/>
          <a:stretch>
            <a:fillRect/>
          </a:stretch>
        </p:blipFill>
        <p:spPr bwMode="auto">
          <a:xfrm>
            <a:off x="500034" y="1071546"/>
            <a:ext cx="428628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Callout 4"/>
          <p:cNvSpPr/>
          <p:nvPr/>
        </p:nvSpPr>
        <p:spPr>
          <a:xfrm rot="1666674">
            <a:off x="4844455" y="1750108"/>
            <a:ext cx="4143404" cy="2500330"/>
          </a:xfrm>
          <a:prstGeom prst="cloudCallout">
            <a:avLst/>
          </a:prstGeom>
          <a:solidFill>
            <a:srgbClr val="FF0000"/>
          </a:solidFill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Have you got all of this detail?</a:t>
            </a:r>
            <a:endParaRPr lang="en-GB" sz="3600" b="1" dirty="0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Analyse calculations related to concentration of solutes in solution.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Produce a standard solution.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Explain the procedure for producing a standard solution.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3437" t="28125" r="40234" b="63437"/>
          <a:stretch>
            <a:fillRect/>
          </a:stretch>
        </p:blipFill>
        <p:spPr bwMode="auto">
          <a:xfrm>
            <a:off x="285720" y="2143116"/>
            <a:ext cx="857252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8596" y="785794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rgbClr val="FFFF00"/>
                </a:solidFill>
              </a:rPr>
              <a:t>Example:</a:t>
            </a:r>
            <a:endParaRPr lang="en-GB" sz="72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500570"/>
            <a:ext cx="8286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FFFF00"/>
                </a:solidFill>
              </a:rPr>
              <a:t>For Grade A produce this standard solution.</a:t>
            </a:r>
            <a:endParaRPr lang="en-GB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Analyse calculations related to concentration of solutes in solution.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Produce a standard solution.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Explain the procedure for producing a standard solution.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3437" t="40312" r="32617" b="26875"/>
          <a:stretch>
            <a:fillRect/>
          </a:stretch>
        </p:blipFill>
        <p:spPr bwMode="auto">
          <a:xfrm>
            <a:off x="285720" y="1214422"/>
            <a:ext cx="857256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Analyse calculations related to concentration of solutes in solution.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Produce a standard solution.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Explain the procedure for producing a standard solution.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2851" t="38437" r="64844" b="17500"/>
          <a:stretch>
            <a:fillRect/>
          </a:stretch>
        </p:blipFill>
        <p:spPr bwMode="auto">
          <a:xfrm>
            <a:off x="857224" y="1071546"/>
            <a:ext cx="3786214" cy="543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loud Callout 3"/>
          <p:cNvSpPr/>
          <p:nvPr/>
        </p:nvSpPr>
        <p:spPr>
          <a:xfrm rot="1221030">
            <a:off x="5137780" y="1534476"/>
            <a:ext cx="3419878" cy="1931661"/>
          </a:xfrm>
          <a:prstGeom prst="cloudCallout">
            <a:avLst/>
          </a:prstGeom>
          <a:solidFill>
            <a:srgbClr val="FF0000"/>
          </a:solidFill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Did you get them all correct?</a:t>
            </a:r>
            <a:endParaRPr lang="en-GB" sz="2800" b="1" dirty="0"/>
          </a:p>
        </p:txBody>
      </p:sp>
      <p:sp>
        <p:nvSpPr>
          <p:cNvPr id="5" name="Cloud Callout 4"/>
          <p:cNvSpPr/>
          <p:nvPr/>
        </p:nvSpPr>
        <p:spPr>
          <a:xfrm rot="1221030">
            <a:off x="4944026" y="4034806"/>
            <a:ext cx="3419878" cy="1931661"/>
          </a:xfrm>
          <a:prstGeom prst="cloudCallout">
            <a:avLst/>
          </a:prstGeom>
          <a:solidFill>
            <a:srgbClr val="FF0000"/>
          </a:solidFill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If not why not?</a:t>
            </a:r>
            <a:endParaRPr lang="en-GB" sz="2800" b="1" dirty="0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Analyse calculations related to concentration of solutes in solution.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Produce a standard solution.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Explain the procedure for producing a standard solution.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71472" y="2143116"/>
          <a:ext cx="8072463" cy="3286148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2690821"/>
                <a:gridCol w="2690821"/>
                <a:gridCol w="2690821"/>
              </a:tblGrid>
              <a:tr h="1720562"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/>
                        <a:t>Know</a:t>
                      </a:r>
                      <a:endParaRPr lang="en-GB" sz="6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/>
                        <a:t>Want</a:t>
                      </a:r>
                      <a:endParaRPr lang="en-GB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/>
                        <a:t>Learnt</a:t>
                      </a:r>
                      <a:endParaRPr lang="en-GB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65586">
                <a:tc>
                  <a:txBody>
                    <a:bodyPr/>
                    <a:lstStyle/>
                    <a:p>
                      <a:pPr algn="ctr"/>
                      <a:endParaRPr lang="en-GB" sz="6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Autofit/>
          </a:bodyPr>
          <a:lstStyle/>
          <a:p>
            <a:r>
              <a:rPr lang="en-GB" sz="16600" b="1" dirty="0" smtClean="0">
                <a:solidFill>
                  <a:srgbClr val="FFFF00"/>
                </a:solidFill>
              </a:rPr>
              <a:t>LESSON 13</a:t>
            </a:r>
            <a:endParaRPr lang="en-GB" sz="1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5400000">
            <a:off x="6305289" y="1695711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Unit C7</a:t>
            </a:r>
            <a:endParaRPr lang="en-GB" sz="8000" b="1" dirty="0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85720" y="428604"/>
            <a:ext cx="8643998" cy="5357850"/>
          </a:xfrm>
          <a:prstGeom prst="cloudCallout">
            <a:avLst/>
          </a:prstGeom>
          <a:solidFill>
            <a:srgbClr val="FF0000"/>
          </a:solidFill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Can you list all of the items and their quantities?</a:t>
            </a:r>
            <a:endParaRPr lang="en-GB" sz="6000" dirty="0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GB" sz="6600" b="1" i="1" dirty="0" smtClean="0">
                <a:solidFill>
                  <a:srgbClr val="FFFF00"/>
                </a:solidFill>
              </a:rPr>
              <a:t>Titration Practical</a:t>
            </a:r>
            <a:endParaRPr lang="en-GB" sz="6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643998" cy="57150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b="1" u="sng" dirty="0" smtClean="0"/>
              <a:t>Lesson Objectives:</a:t>
            </a:r>
            <a:endParaRPr lang="en-GB" b="1" dirty="0" smtClean="0"/>
          </a:p>
          <a:p>
            <a:pPr>
              <a:buNone/>
            </a:pPr>
            <a:r>
              <a:rPr lang="en-GB" sz="4800" b="1" dirty="0" smtClean="0">
                <a:solidFill>
                  <a:srgbClr val="00FF00"/>
                </a:solidFill>
              </a:rPr>
              <a:t>Grade A*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smtClean="0"/>
              <a:t>– Analyse titration results using balanced equations and relative formula masses.</a:t>
            </a:r>
            <a:endParaRPr lang="en-GB" sz="4800" b="1" dirty="0"/>
          </a:p>
          <a:p>
            <a:pPr>
              <a:buNone/>
            </a:pPr>
            <a:r>
              <a:rPr lang="en-GB" sz="4800" b="1" dirty="0" smtClean="0">
                <a:solidFill>
                  <a:srgbClr val="00B0F0"/>
                </a:solidFill>
              </a:rPr>
              <a:t>Grade A </a:t>
            </a:r>
            <a:r>
              <a:rPr lang="en-GB" sz="4800" b="1" dirty="0" smtClean="0"/>
              <a:t>– Interpret titration results quantitatively.</a:t>
            </a:r>
            <a:endParaRPr lang="en-GB" sz="4800" b="1" dirty="0"/>
          </a:p>
          <a:p>
            <a:pPr>
              <a:buNone/>
            </a:pPr>
            <a:r>
              <a:rPr lang="en-GB" sz="4800" b="1" dirty="0" smtClean="0">
                <a:solidFill>
                  <a:srgbClr val="FF0066"/>
                </a:solidFill>
              </a:rPr>
              <a:t>Grade B </a:t>
            </a:r>
            <a:r>
              <a:rPr lang="en-GB" sz="4800" b="1" dirty="0" smtClean="0"/>
              <a:t>– Conduct an acid-base titration using a pipette and burette.</a:t>
            </a:r>
            <a:endParaRPr lang="en-GB" sz="4800" b="1" dirty="0"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Analyse titration results using balanced equations and relative formula masses.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Interpret titration results quantitatively.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Conduct an acid-base titration using a pipette and burette.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596" y="2000240"/>
            <a:ext cx="80010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- The term "</a:t>
            </a:r>
            <a:r>
              <a:rPr lang="en-GB" sz="3200" dirty="0" smtClean="0">
                <a:solidFill>
                  <a:srgbClr val="FF0000"/>
                </a:solidFill>
              </a:rPr>
              <a:t>neutral point</a:t>
            </a:r>
            <a:r>
              <a:rPr lang="en-GB" sz="3200" dirty="0" smtClean="0"/>
              <a:t>" is best avoided.</a:t>
            </a:r>
          </a:p>
          <a:p>
            <a:endParaRPr lang="en-GB" sz="3200" dirty="0" smtClean="0"/>
          </a:p>
          <a:p>
            <a:r>
              <a:rPr lang="en-GB" sz="3200" dirty="0" smtClean="0"/>
              <a:t>- The term "</a:t>
            </a:r>
            <a:r>
              <a:rPr lang="en-GB" sz="3200" dirty="0" smtClean="0">
                <a:solidFill>
                  <a:srgbClr val="00B050"/>
                </a:solidFill>
              </a:rPr>
              <a:t>equivalence point</a:t>
            </a:r>
            <a:r>
              <a:rPr lang="en-GB" sz="3200" dirty="0" smtClean="0"/>
              <a:t>" means that the solutions have been mixed in exactly the right proportions according to the equation.</a:t>
            </a:r>
          </a:p>
          <a:p>
            <a:endParaRPr lang="en-GB" sz="3200" dirty="0" smtClean="0"/>
          </a:p>
          <a:p>
            <a:r>
              <a:rPr lang="en-GB" sz="3200" dirty="0" smtClean="0"/>
              <a:t>- The term "</a:t>
            </a:r>
            <a:r>
              <a:rPr lang="en-GB" sz="3200" dirty="0" smtClean="0">
                <a:solidFill>
                  <a:srgbClr val="00B0F0"/>
                </a:solidFill>
              </a:rPr>
              <a:t>end point</a:t>
            </a:r>
            <a:r>
              <a:rPr lang="en-GB" sz="3200" dirty="0" smtClean="0"/>
              <a:t>" is where the indicator changes colour. This is not always the equivalence point!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1142984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SOME HELPFUL HINTS:</a:t>
            </a:r>
            <a:endParaRPr lang="en-GB" sz="4000" dirty="0"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Analyse titration results using balanced equations and relative formula masses.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Interpret titration results quantitatively.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Conduct an acid-base titration using a pipette and burette.</a:t>
            </a:r>
          </a:p>
        </p:txBody>
      </p:sp>
      <p:pic>
        <p:nvPicPr>
          <p:cNvPr id="12290" name="Picture 2" descr="xxxxxx_c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878076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Create ball and stick representation of the structural formula of alkanes.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Assess the differences between chemical and physical properties of alkanes.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Investigate the properties of alkanes.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714356"/>
            <a:ext cx="91440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b="1" dirty="0" smtClean="0">
                <a:solidFill>
                  <a:srgbClr val="FFFF00"/>
                </a:solidFill>
              </a:rPr>
              <a:t>Ethane</a:t>
            </a:r>
          </a:p>
          <a:p>
            <a:pPr algn="ctr"/>
            <a:r>
              <a:rPr lang="en-GB" sz="23900" b="1" dirty="0" smtClean="0">
                <a:solidFill>
                  <a:srgbClr val="FFFF00"/>
                </a:solidFill>
              </a:rPr>
              <a:t>?</a:t>
            </a:r>
            <a:endParaRPr lang="en-GB" sz="23900" b="1" dirty="0"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1142984"/>
            <a:ext cx="7786742" cy="769441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Important safety info!!!</a:t>
            </a:r>
            <a:endParaRPr lang="en-GB" sz="44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xxxxxx_eye_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14554"/>
            <a:ext cx="3500463" cy="428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Analyse titration results using balanced equations and relative formula masses.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Interpret titration results quantitatively.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Conduct an acid-base titration using a pipette and burette.</a:t>
            </a:r>
          </a:p>
        </p:txBody>
      </p:sp>
      <p:pic>
        <p:nvPicPr>
          <p:cNvPr id="169987" name="Picture 3" descr="xxxxxx_c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214554"/>
            <a:ext cx="3149616" cy="426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1142984"/>
            <a:ext cx="7786742" cy="769441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Important safety info!!!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Analyse titration results using balanced equations and relative formula masses.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Interpret titration results quantitatively.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Conduct an acid-base titration using a pipette and burette.</a:t>
            </a:r>
          </a:p>
        </p:txBody>
      </p:sp>
      <p:pic>
        <p:nvPicPr>
          <p:cNvPr id="169986" name="Picture 2" descr="xxxxxx_c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143116"/>
            <a:ext cx="5530896" cy="430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Analyse titration results using balanced equations and relative formula masses.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Interpret titration results quantitatively.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Conduct an acid-base titration using a pipette and burette.</a:t>
            </a:r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0" y="457200"/>
          <a:ext cx="3333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Equation" r:id="rId3" imgW="330200" imgH="330200" progId="Equation.3">
                  <p:embed/>
                </p:oleObj>
              </mc:Choice>
              <mc:Fallback>
                <p:oleObj name="Equation" r:id="rId3" imgW="330200" imgH="330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33337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0" y="790575"/>
          <a:ext cx="2000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5" imgW="203200" imgH="330200" progId="Equation.3">
                  <p:embed/>
                </p:oleObj>
              </mc:Choice>
              <mc:Fallback>
                <p:oleObj name="Equation" r:id="rId5" imgW="203200" imgH="330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90575"/>
                        <a:ext cx="20002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431800" algn="l"/>
              </a:tabLst>
            </a:pP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Possible steps in the calculation: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15900" algn="l"/>
                <a:tab pos="431800" algn="l"/>
              </a:tabLst>
            </a:pP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The titre is y cm</a:t>
            </a:r>
            <a:r>
              <a:rPr kumimoji="0" lang="en-GB" sz="1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of a 4.0 g/dm</a:t>
            </a:r>
            <a:r>
              <a:rPr kumimoji="0" lang="en-GB" sz="1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solution of sodium hydroxide. So: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431800" algn="l"/>
              </a:tabLst>
            </a:pP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y </a:t>
            </a: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1590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431800" algn="l"/>
              </a:tabLst>
            </a:pP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g </a:t>
            </a:r>
            <a:r>
              <a:rPr kumimoji="0" lang="en-GB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NaOH</a:t>
            </a: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reacted with the acid in </a:t>
            </a:r>
            <a:b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25.0 cm</a:t>
            </a:r>
            <a:r>
              <a:rPr kumimoji="0" lang="en-GB" sz="1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of diluted vinegar.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431800" algn="l"/>
              </a:tabLst>
            </a:pP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15900" algn="l"/>
                <a:tab pos="431800" algn="l"/>
              </a:tabLst>
            </a:pP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From the reacting masses, this shows that in 25.0 cm</a:t>
            </a:r>
            <a:r>
              <a:rPr kumimoji="0" lang="en-GB" sz="1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vinegar there were: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431800" algn="l"/>
              </a:tabLst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7" cstate="print"/>
          <a:srcRect l="27539" t="19687" r="12695" b="13750"/>
          <a:stretch>
            <a:fillRect/>
          </a:stretch>
        </p:blipFill>
        <p:spPr bwMode="auto">
          <a:xfrm>
            <a:off x="357158" y="1071546"/>
            <a:ext cx="850112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Analyse titration results using balanced equations and relative formula masses.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Interpret titration results quantitatively.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Conduct an acid-base titration using a pipette and burette.</a:t>
            </a:r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0" y="457200"/>
          <a:ext cx="3333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6" name="Equation" r:id="rId3" imgW="330200" imgH="330200" progId="Equation.3">
                  <p:embed/>
                </p:oleObj>
              </mc:Choice>
              <mc:Fallback>
                <p:oleObj name="Equation" r:id="rId3" imgW="330200" imgH="330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33337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0" y="790575"/>
          <a:ext cx="2000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7" name="Equation" r:id="rId5" imgW="203200" imgH="330200" progId="Equation.3">
                  <p:embed/>
                </p:oleObj>
              </mc:Choice>
              <mc:Fallback>
                <p:oleObj name="Equation" r:id="rId5" imgW="203200" imgH="330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90575"/>
                        <a:ext cx="20002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431800" algn="l"/>
              </a:tabLst>
            </a:pP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Possible steps in the calculation: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15900" algn="l"/>
                <a:tab pos="431800" algn="l"/>
              </a:tabLst>
            </a:pP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The titre is y cm</a:t>
            </a:r>
            <a:r>
              <a:rPr kumimoji="0" lang="en-GB" sz="1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of a 4.0 g/dm</a:t>
            </a:r>
            <a:r>
              <a:rPr kumimoji="0" lang="en-GB" sz="1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solution of sodium hydroxide. So: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431800" algn="l"/>
              </a:tabLst>
            </a:pP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y </a:t>
            </a: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1590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431800" algn="l"/>
              </a:tabLst>
            </a:pP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g </a:t>
            </a:r>
            <a:r>
              <a:rPr kumimoji="0" lang="en-GB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NaOH</a:t>
            </a: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reacted with the acid in </a:t>
            </a:r>
            <a:b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25.0 cm</a:t>
            </a:r>
            <a:r>
              <a:rPr kumimoji="0" lang="en-GB" sz="1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of diluted vinegar.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431800" algn="l"/>
              </a:tabLst>
            </a:pP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15900" algn="l"/>
                <a:tab pos="431800" algn="l"/>
              </a:tabLst>
            </a:pP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From the reacting masses, this shows that in 25.0 cm</a:t>
            </a:r>
            <a:r>
              <a:rPr kumimoji="0" lang="en-GB" sz="1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vinegar there were: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431800" algn="l"/>
              </a:tabLst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2276" name="Picture 4"/>
          <p:cNvPicPr>
            <a:picLocks noChangeAspect="1" noChangeArrowheads="1"/>
          </p:cNvPicPr>
          <p:nvPr/>
        </p:nvPicPr>
        <p:blipFill>
          <a:blip r:embed="rId7" cstate="print"/>
          <a:srcRect l="27539" t="19687" r="12695" b="13750"/>
          <a:stretch>
            <a:fillRect/>
          </a:stretch>
        </p:blipFill>
        <p:spPr bwMode="auto">
          <a:xfrm>
            <a:off x="285720" y="928670"/>
            <a:ext cx="857256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Analyse titration results using balanced equations and relative formula masses.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Interpret titration results quantitatively.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Conduct an acid-base titration using a pipette and burette.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1472" y="2143116"/>
          <a:ext cx="8072463" cy="3286148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2690821"/>
                <a:gridCol w="2690821"/>
                <a:gridCol w="2690821"/>
              </a:tblGrid>
              <a:tr h="1720562"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/>
                        <a:t>Know</a:t>
                      </a:r>
                      <a:endParaRPr lang="en-GB" sz="6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/>
                        <a:t>Want</a:t>
                      </a:r>
                      <a:endParaRPr lang="en-GB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/>
                        <a:t>Learnt</a:t>
                      </a:r>
                      <a:endParaRPr lang="en-GB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65586">
                <a:tc>
                  <a:txBody>
                    <a:bodyPr/>
                    <a:lstStyle/>
                    <a:p>
                      <a:pPr algn="ctr"/>
                      <a:endParaRPr lang="en-GB" sz="6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Autofit/>
          </a:bodyPr>
          <a:lstStyle/>
          <a:p>
            <a:r>
              <a:rPr lang="en-GB" sz="16600" b="1" dirty="0" smtClean="0">
                <a:solidFill>
                  <a:srgbClr val="FFFF00"/>
                </a:solidFill>
              </a:rPr>
              <a:t>LESSON 14</a:t>
            </a:r>
            <a:endParaRPr lang="en-GB" sz="1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5400000">
            <a:off x="6305289" y="1695711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Unit C7</a:t>
            </a:r>
            <a:endParaRPr lang="en-GB" sz="8000" b="1" dirty="0"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85720" y="428604"/>
            <a:ext cx="8643998" cy="5357850"/>
          </a:xfrm>
          <a:prstGeom prst="cloudCallout">
            <a:avLst/>
          </a:prstGeom>
          <a:solidFill>
            <a:srgbClr val="FF0000"/>
          </a:solidFill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/>
              <a:t>Can you define the term of </a:t>
            </a:r>
            <a:r>
              <a:rPr lang="en-GB" sz="5400" b="1" dirty="0" smtClean="0"/>
              <a:t>‘catalyst’ </a:t>
            </a:r>
            <a:r>
              <a:rPr lang="en-GB" sz="5400" dirty="0" smtClean="0"/>
              <a:t>in no more than </a:t>
            </a:r>
            <a:r>
              <a:rPr lang="en-GB" sz="5400" u="sng" dirty="0" smtClean="0"/>
              <a:t>10 </a:t>
            </a:r>
            <a:r>
              <a:rPr lang="en-GB" sz="5400" dirty="0" smtClean="0"/>
              <a:t>words?</a:t>
            </a:r>
            <a:endParaRPr lang="en-GB" sz="5400" dirty="0"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GB" sz="6600" b="1" i="1" dirty="0" smtClean="0">
                <a:solidFill>
                  <a:srgbClr val="FFFF00"/>
                </a:solidFill>
              </a:rPr>
              <a:t>Catalysts</a:t>
            </a:r>
            <a:endParaRPr lang="en-GB" sz="6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57150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b="1" u="sng" dirty="0" smtClean="0"/>
              <a:t>Lesson Objectives:</a:t>
            </a:r>
            <a:endParaRPr lang="en-GB" b="1" dirty="0" smtClean="0"/>
          </a:p>
          <a:p>
            <a:pPr>
              <a:buNone/>
            </a:pPr>
            <a:r>
              <a:rPr lang="en-GB" sz="4800" b="1" dirty="0" smtClean="0">
                <a:solidFill>
                  <a:srgbClr val="00FF00"/>
                </a:solidFill>
              </a:rPr>
              <a:t>Grade A*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smtClean="0"/>
              <a:t>– Investigate the effect of a range of possible catalysts on the rate of reaction.</a:t>
            </a:r>
            <a:endParaRPr lang="en-GB" sz="4800" b="1" dirty="0"/>
          </a:p>
          <a:p>
            <a:pPr>
              <a:buNone/>
            </a:pPr>
            <a:r>
              <a:rPr lang="en-GB" sz="4800" b="1" dirty="0" smtClean="0">
                <a:solidFill>
                  <a:srgbClr val="00B0F0"/>
                </a:solidFill>
              </a:rPr>
              <a:t>Grade A </a:t>
            </a:r>
            <a:r>
              <a:rPr lang="en-GB" sz="4800" b="1" dirty="0" smtClean="0"/>
              <a:t>– Explain how catalysts work.</a:t>
            </a:r>
            <a:endParaRPr lang="en-GB" sz="4800" b="1" dirty="0"/>
          </a:p>
          <a:p>
            <a:pPr>
              <a:buNone/>
            </a:pPr>
            <a:r>
              <a:rPr lang="en-GB" sz="4800" b="1" dirty="0" smtClean="0">
                <a:solidFill>
                  <a:srgbClr val="FF0066"/>
                </a:solidFill>
              </a:rPr>
              <a:t>Grade B </a:t>
            </a:r>
            <a:r>
              <a:rPr lang="en-GB" sz="4800" b="1" dirty="0" smtClean="0"/>
              <a:t>– Define the term catalyst.</a:t>
            </a:r>
            <a:endParaRPr lang="en-GB" sz="4800" b="1" dirty="0"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928670"/>
            <a:ext cx="7786742" cy="769441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Important safety info!!!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Investigate the effect of a range of possible catalysts on the rate of reaction.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Explain how catalysts work.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Define the term catalyst.</a:t>
            </a:r>
          </a:p>
          <a:p>
            <a:pPr algn="ctr">
              <a:buNone/>
            </a:pPr>
            <a:endParaRPr lang="en-GB" b="1" dirty="0" smtClean="0"/>
          </a:p>
        </p:txBody>
      </p:sp>
      <p:pic>
        <p:nvPicPr>
          <p:cNvPr id="171010" name="Picture 2" descr="915041_a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00240"/>
            <a:ext cx="350220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1" name="Picture 3" descr="xxxxxx_c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000240"/>
            <a:ext cx="3643338" cy="433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Create ball and stick representation of the structural formula of alkanes.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Assess the differences between chemical and physical properties of alkanes.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Investigate the properties of alkanes.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714356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b="1" dirty="0" smtClean="0">
                <a:solidFill>
                  <a:srgbClr val="FFFF00"/>
                </a:solidFill>
              </a:rPr>
              <a:t>Ethane</a:t>
            </a:r>
            <a:endParaRPr lang="en-GB" sz="16600" b="1" dirty="0"/>
          </a:p>
        </p:txBody>
      </p:sp>
      <p:pic>
        <p:nvPicPr>
          <p:cNvPr id="109572" name="Picture 4" descr="http://upload.wikimedia.org/wikipedia/commons/6/6f/Ethane-3D-bal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786058"/>
            <a:ext cx="4829155" cy="3596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915041_a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837917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Investigate the effect of a range of possible catalysts on the rate of reaction.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Explain how catalysts work.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Define the term catalyst.</a:t>
            </a:r>
          </a:p>
          <a:p>
            <a:pPr algn="ctr">
              <a:buNone/>
            </a:pPr>
            <a:endParaRPr lang="en-GB" b="1" dirty="0" smtClean="0"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 l="23437" t="43125" r="50195" b="28750"/>
          <a:stretch>
            <a:fillRect/>
          </a:stretch>
        </p:blipFill>
        <p:spPr bwMode="auto">
          <a:xfrm>
            <a:off x="642910" y="1000108"/>
            <a:ext cx="792961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Investigate the effect of a range of possible catalysts on the rate of reaction.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Explain how catalysts work.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Define the term catalyst.</a:t>
            </a:r>
          </a:p>
          <a:p>
            <a:pPr algn="ctr">
              <a:buNone/>
            </a:pPr>
            <a:endParaRPr lang="en-GB" b="1" dirty="0" smtClean="0"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85720" y="428604"/>
            <a:ext cx="8643998" cy="5357850"/>
          </a:xfrm>
          <a:prstGeom prst="cloudCallout">
            <a:avLst/>
          </a:prstGeom>
          <a:solidFill>
            <a:srgbClr val="FF0000"/>
          </a:solidFill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/>
              <a:t>Can you review your definition of a </a:t>
            </a:r>
            <a:r>
              <a:rPr lang="en-GB" sz="5400" b="1" dirty="0" smtClean="0"/>
              <a:t>‘catalyst’ </a:t>
            </a:r>
            <a:r>
              <a:rPr lang="en-GB" sz="5400" dirty="0" smtClean="0"/>
              <a:t>in no more than </a:t>
            </a:r>
            <a:r>
              <a:rPr lang="en-GB" sz="5400" u="sng" dirty="0" smtClean="0"/>
              <a:t>20 </a:t>
            </a:r>
            <a:r>
              <a:rPr lang="en-GB" sz="5400" dirty="0" smtClean="0"/>
              <a:t>words?</a:t>
            </a:r>
            <a:endParaRPr lang="en-GB" sz="5400" dirty="0"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Autofit/>
          </a:bodyPr>
          <a:lstStyle/>
          <a:p>
            <a:r>
              <a:rPr lang="en-GB" sz="16600" b="1" dirty="0" smtClean="0">
                <a:solidFill>
                  <a:srgbClr val="FFFF00"/>
                </a:solidFill>
              </a:rPr>
              <a:t>LESSON 15</a:t>
            </a:r>
            <a:endParaRPr lang="en-GB" sz="1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5400000">
            <a:off x="6305289" y="1695711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Unit C7</a:t>
            </a:r>
            <a:endParaRPr lang="en-GB" sz="8000" b="1" dirty="0"/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GB" sz="6600" b="1" i="1" dirty="0" smtClean="0">
                <a:solidFill>
                  <a:srgbClr val="FFFF00"/>
                </a:solidFill>
              </a:rPr>
              <a:t>Green Chemistry</a:t>
            </a:r>
            <a:endParaRPr lang="en-GB" sz="6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643998" cy="57150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b="1" u="sng" dirty="0" smtClean="0"/>
              <a:t>Lesson Objectives:</a:t>
            </a:r>
            <a:endParaRPr lang="en-GB" b="1" dirty="0" smtClean="0"/>
          </a:p>
          <a:p>
            <a:pPr>
              <a:buNone/>
            </a:pPr>
            <a:r>
              <a:rPr lang="en-GB" sz="4800" b="1" dirty="0" smtClean="0">
                <a:solidFill>
                  <a:srgbClr val="00FF00"/>
                </a:solidFill>
              </a:rPr>
              <a:t>Grade A*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smtClean="0"/>
              <a:t>– Summarise the importance of ‘green chemistry’ within industrial chemical synthesis.</a:t>
            </a:r>
            <a:endParaRPr lang="en-GB" sz="4800" b="1" dirty="0"/>
          </a:p>
          <a:p>
            <a:pPr>
              <a:buNone/>
            </a:pPr>
            <a:r>
              <a:rPr lang="en-GB" sz="4800" b="1" dirty="0" smtClean="0">
                <a:solidFill>
                  <a:srgbClr val="00B0F0"/>
                </a:solidFill>
              </a:rPr>
              <a:t>Grade A </a:t>
            </a:r>
            <a:r>
              <a:rPr lang="en-GB" sz="4800" b="1" dirty="0" smtClean="0"/>
              <a:t>– Identify and describe examples to illustrate the green principle.</a:t>
            </a:r>
            <a:endParaRPr lang="en-GB" sz="4800" b="1" dirty="0"/>
          </a:p>
          <a:p>
            <a:pPr>
              <a:buNone/>
            </a:pPr>
            <a:r>
              <a:rPr lang="en-GB" sz="4800" b="1" dirty="0" smtClean="0">
                <a:solidFill>
                  <a:srgbClr val="FF0066"/>
                </a:solidFill>
              </a:rPr>
              <a:t>Grade B </a:t>
            </a:r>
            <a:r>
              <a:rPr lang="en-GB" sz="4800" b="1" dirty="0" smtClean="0"/>
              <a:t>– Define the term ‘green chemistry’.</a:t>
            </a:r>
            <a:endParaRPr lang="en-GB" sz="4800" b="1" dirty="0"/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GB" sz="6600" b="1" i="1" dirty="0" smtClean="0">
                <a:solidFill>
                  <a:srgbClr val="FFFF00"/>
                </a:solidFill>
              </a:rPr>
              <a:t>Green Chemistry Market</a:t>
            </a:r>
            <a:endParaRPr lang="en-GB" sz="6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643998" cy="57150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4800" b="1" u="sng" dirty="0" smtClean="0">
                <a:solidFill>
                  <a:srgbClr val="FFFF00"/>
                </a:solidFill>
              </a:rPr>
              <a:t>TOPICS:</a:t>
            </a:r>
          </a:p>
          <a:p>
            <a:pPr algn="ctr">
              <a:buNone/>
            </a:pPr>
            <a:r>
              <a:rPr lang="en-GB" sz="4000" b="1" dirty="0" smtClean="0"/>
              <a:t>By-products and waste</a:t>
            </a:r>
          </a:p>
          <a:p>
            <a:pPr algn="ctr">
              <a:buNone/>
            </a:pPr>
            <a:r>
              <a:rPr lang="en-GB" sz="4000" b="1" dirty="0" smtClean="0"/>
              <a:t>Energy inputs and outputs</a:t>
            </a:r>
          </a:p>
          <a:p>
            <a:pPr algn="ctr">
              <a:buNone/>
            </a:pPr>
            <a:r>
              <a:rPr lang="en-GB" sz="4000" b="1" dirty="0" smtClean="0"/>
              <a:t>Environmental Impact</a:t>
            </a:r>
          </a:p>
          <a:p>
            <a:pPr algn="ctr">
              <a:buNone/>
            </a:pPr>
            <a:r>
              <a:rPr lang="en-GB" sz="4000" b="1" dirty="0" smtClean="0"/>
              <a:t>Health and safety issues</a:t>
            </a:r>
          </a:p>
          <a:p>
            <a:pPr algn="ctr">
              <a:buNone/>
            </a:pPr>
            <a:r>
              <a:rPr lang="en-GB" sz="4000" b="1" dirty="0" smtClean="0"/>
              <a:t>Social and economic benefits and risks</a:t>
            </a:r>
          </a:p>
          <a:p>
            <a:pPr algn="ctr">
              <a:buNone/>
            </a:pPr>
            <a:r>
              <a:rPr lang="en-GB" sz="4000" b="1" dirty="0" smtClean="0"/>
              <a:t>Renewable feedstocks</a:t>
            </a:r>
          </a:p>
          <a:p>
            <a:endParaRPr lang="en-GB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GB" sz="6600" b="1" i="1" dirty="0" smtClean="0">
                <a:solidFill>
                  <a:srgbClr val="FFFF00"/>
                </a:solidFill>
              </a:rPr>
              <a:t>Green Chemistry Market</a:t>
            </a:r>
            <a:endParaRPr lang="en-GB" sz="6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643998" cy="57150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b="1" u="sng" dirty="0" smtClean="0">
                <a:solidFill>
                  <a:srgbClr val="FFFF00"/>
                </a:solidFill>
              </a:rPr>
              <a:t>AIM: </a:t>
            </a:r>
            <a:r>
              <a:rPr lang="en-GB" b="1" dirty="0" smtClean="0">
                <a:solidFill>
                  <a:srgbClr val="FFFF00"/>
                </a:solidFill>
              </a:rPr>
              <a:t>to produce a market stall and question sheet about your assigned topic.</a:t>
            </a:r>
            <a:endParaRPr lang="en-GB" b="1" u="sng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GB" b="1" u="sng" dirty="0" smtClean="0"/>
              <a:t>INCLUDE THE FOLLOWING: </a:t>
            </a:r>
          </a:p>
          <a:p>
            <a:r>
              <a:rPr lang="en-GB" b="1" dirty="0" smtClean="0"/>
              <a:t>Brief description of your title </a:t>
            </a:r>
            <a:r>
              <a:rPr lang="en-GB" b="1" dirty="0" smtClean="0">
                <a:solidFill>
                  <a:srgbClr val="00B0F0"/>
                </a:solidFill>
              </a:rPr>
              <a:t>(Grade C/D)</a:t>
            </a:r>
          </a:p>
          <a:p>
            <a:r>
              <a:rPr lang="en-GB" b="1" dirty="0" smtClean="0"/>
              <a:t>Explanations of the processes involved including relevant diagrams/pictures </a:t>
            </a:r>
            <a:r>
              <a:rPr lang="en-GB" b="1" dirty="0" smtClean="0">
                <a:solidFill>
                  <a:srgbClr val="00B0F0"/>
                </a:solidFill>
              </a:rPr>
              <a:t>(Grade B)</a:t>
            </a:r>
          </a:p>
          <a:p>
            <a:r>
              <a:rPr lang="en-GB" b="1" dirty="0" smtClean="0"/>
              <a:t>Use of national/international examples in detail </a:t>
            </a:r>
            <a:r>
              <a:rPr lang="en-GB" b="1" dirty="0" smtClean="0">
                <a:solidFill>
                  <a:srgbClr val="00B0F0"/>
                </a:solidFill>
              </a:rPr>
              <a:t>(Grade A)</a:t>
            </a:r>
          </a:p>
          <a:p>
            <a:r>
              <a:rPr lang="en-GB" b="1" dirty="0" smtClean="0"/>
              <a:t>Link to regional examples in detail </a:t>
            </a:r>
            <a:r>
              <a:rPr lang="en-GB" b="1" dirty="0" smtClean="0">
                <a:solidFill>
                  <a:srgbClr val="00B0F0"/>
                </a:solidFill>
              </a:rPr>
              <a:t>(Grade A*)</a:t>
            </a:r>
            <a:endParaRPr lang="en-GB" b="1" dirty="0" smtClean="0"/>
          </a:p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*Include http references*</a:t>
            </a:r>
          </a:p>
          <a:p>
            <a:endParaRPr lang="en-GB" b="1" dirty="0" smtClean="0"/>
          </a:p>
          <a:p>
            <a:endParaRPr lang="en-GB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Autofit/>
          </a:bodyPr>
          <a:lstStyle/>
          <a:p>
            <a:r>
              <a:rPr lang="en-GB" sz="16600" b="1" dirty="0" smtClean="0">
                <a:solidFill>
                  <a:srgbClr val="FFFF00"/>
                </a:solidFill>
              </a:rPr>
              <a:t>LESSON 16</a:t>
            </a:r>
            <a:endParaRPr lang="en-GB" sz="1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5400000">
            <a:off x="6305289" y="1695711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Unit C7</a:t>
            </a:r>
            <a:endParaRPr lang="en-GB" sz="8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Create ball and stick representation of the structural formula of alkanes.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Assess the differences between chemical and physical properties of alkanes.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Investigate the properties of alkanes.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714356"/>
            <a:ext cx="91440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b="1" dirty="0" smtClean="0">
                <a:solidFill>
                  <a:srgbClr val="00FF00"/>
                </a:solidFill>
              </a:rPr>
              <a:t>Butane</a:t>
            </a:r>
          </a:p>
          <a:p>
            <a:pPr algn="ctr"/>
            <a:r>
              <a:rPr lang="en-GB" sz="23900" b="1" dirty="0" smtClean="0">
                <a:solidFill>
                  <a:srgbClr val="00FF00"/>
                </a:solidFill>
              </a:rPr>
              <a:t>?</a:t>
            </a:r>
            <a:endParaRPr lang="en-GB" sz="23900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85720" y="428604"/>
            <a:ext cx="8643998" cy="5357850"/>
          </a:xfrm>
          <a:prstGeom prst="cloudCallout">
            <a:avLst/>
          </a:prstGeom>
          <a:solidFill>
            <a:srgbClr val="00B050"/>
          </a:solidFill>
          <a:ln>
            <a:solidFill>
              <a:srgbClr val="00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Theoretical yield + Percentage yield</a:t>
            </a:r>
            <a:endParaRPr lang="en-GB" sz="6000" dirty="0"/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GB" sz="6600" b="1" i="1" dirty="0" smtClean="0">
                <a:solidFill>
                  <a:srgbClr val="FFFF00"/>
                </a:solidFill>
              </a:rPr>
              <a:t>Atom Economy</a:t>
            </a:r>
            <a:endParaRPr lang="en-GB" sz="6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928670"/>
            <a:ext cx="8643998" cy="57150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b="1" u="sng" dirty="0" smtClean="0"/>
              <a:t>Lesson Objectives:</a:t>
            </a:r>
            <a:endParaRPr lang="en-GB" b="1" dirty="0" smtClean="0"/>
          </a:p>
          <a:p>
            <a:pPr>
              <a:buNone/>
            </a:pPr>
            <a:r>
              <a:rPr lang="en-GB" sz="4800" b="1" dirty="0" smtClean="0">
                <a:solidFill>
                  <a:srgbClr val="00FF00"/>
                </a:solidFill>
              </a:rPr>
              <a:t>Grade A*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smtClean="0"/>
              <a:t>– Calculate the reactant and product mass using symbol equations only.</a:t>
            </a:r>
            <a:endParaRPr lang="en-GB" sz="4800" b="1" dirty="0"/>
          </a:p>
          <a:p>
            <a:pPr>
              <a:buNone/>
            </a:pPr>
            <a:r>
              <a:rPr lang="en-GB" sz="4800" b="1" dirty="0" smtClean="0">
                <a:solidFill>
                  <a:srgbClr val="00B0F0"/>
                </a:solidFill>
              </a:rPr>
              <a:t>Grade A </a:t>
            </a:r>
            <a:r>
              <a:rPr lang="en-GB" sz="4800" b="1" dirty="0" smtClean="0"/>
              <a:t>– Explain the term ‘atom economy’ and its importance within the butanol conversion reaction.</a:t>
            </a:r>
            <a:endParaRPr lang="en-GB" sz="4800" b="1" dirty="0"/>
          </a:p>
          <a:p>
            <a:pPr>
              <a:buNone/>
            </a:pPr>
            <a:r>
              <a:rPr lang="en-GB" sz="4800" b="1" dirty="0" smtClean="0">
                <a:solidFill>
                  <a:srgbClr val="FF0066"/>
                </a:solidFill>
              </a:rPr>
              <a:t>Grade B </a:t>
            </a:r>
            <a:r>
              <a:rPr lang="en-GB" sz="4800" b="1" dirty="0" smtClean="0"/>
              <a:t>– Calculate yield and percentage yield from a range of practical data.</a:t>
            </a:r>
            <a:endParaRPr lang="en-GB" sz="4800" b="1" dirty="0"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600" b="1" dirty="0" smtClean="0">
                <a:solidFill>
                  <a:srgbClr val="00FF00"/>
                </a:solidFill>
              </a:rPr>
              <a:t>Grade A*</a:t>
            </a:r>
            <a:r>
              <a:rPr lang="en-GB" sz="1600" b="1" dirty="0" smtClean="0">
                <a:solidFill>
                  <a:srgbClr val="FF0000"/>
                </a:solidFill>
              </a:rPr>
              <a:t> </a:t>
            </a:r>
            <a:r>
              <a:rPr lang="en-GB" sz="1600" b="1" dirty="0" smtClean="0"/>
              <a:t>– Calculate the reactant and product mass using symbol equations only.</a:t>
            </a:r>
          </a:p>
          <a:p>
            <a:pPr algn="ctr">
              <a:buNone/>
            </a:pPr>
            <a:r>
              <a:rPr lang="en-GB" sz="1600" b="1" dirty="0" smtClean="0">
                <a:solidFill>
                  <a:srgbClr val="00B0F0"/>
                </a:solidFill>
              </a:rPr>
              <a:t>Grade A </a:t>
            </a:r>
            <a:r>
              <a:rPr lang="en-GB" sz="1600" b="1" dirty="0" smtClean="0"/>
              <a:t>– Explain the term ‘atom economy’ and its importance within the butanol conversion reaction.</a:t>
            </a:r>
          </a:p>
          <a:p>
            <a:pPr algn="ctr">
              <a:buNone/>
            </a:pPr>
            <a:r>
              <a:rPr lang="en-GB" sz="1600" b="1" dirty="0" smtClean="0">
                <a:solidFill>
                  <a:srgbClr val="FF0066"/>
                </a:solidFill>
              </a:rPr>
              <a:t>Grade B </a:t>
            </a:r>
            <a:r>
              <a:rPr lang="en-GB" sz="1600" b="1" dirty="0" smtClean="0"/>
              <a:t>– Calculate yield and percentage yield from a range of practical data.</a:t>
            </a:r>
          </a:p>
        </p:txBody>
      </p:sp>
      <p:pic>
        <p:nvPicPr>
          <p:cNvPr id="3" name="Picture 2" descr="IMG_0045.JPG"/>
          <p:cNvPicPr>
            <a:picLocks noChangeAspect="1"/>
          </p:cNvPicPr>
          <p:nvPr/>
        </p:nvPicPr>
        <p:blipFill>
          <a:blip r:embed="rId2" cstate="print"/>
          <a:srcRect l="6249" t="15483" r="5468" b="6069"/>
          <a:stretch>
            <a:fillRect/>
          </a:stretch>
        </p:blipFill>
        <p:spPr>
          <a:xfrm>
            <a:off x="214282" y="1000108"/>
            <a:ext cx="8643966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7687" y="1000108"/>
            <a:ext cx="87763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err="1" smtClean="0">
                <a:solidFill>
                  <a:srgbClr val="FFFF00"/>
                </a:solidFill>
              </a:rPr>
              <a:t>butanol</a:t>
            </a:r>
            <a:r>
              <a:rPr lang="en-GB" sz="4800" b="1" dirty="0" smtClean="0">
                <a:solidFill>
                  <a:srgbClr val="FFFF00"/>
                </a:solidFill>
              </a:rPr>
              <a:t> to impure </a:t>
            </a:r>
            <a:r>
              <a:rPr lang="en-GB" sz="4800" b="1" dirty="0" err="1" smtClean="0">
                <a:solidFill>
                  <a:srgbClr val="FFFF00"/>
                </a:solidFill>
              </a:rPr>
              <a:t>bromobutane</a:t>
            </a:r>
            <a:r>
              <a:rPr lang="en-GB" sz="4800" b="1" dirty="0" smtClean="0">
                <a:solidFill>
                  <a:srgbClr val="FFFF00"/>
                </a:solidFill>
              </a:rPr>
              <a:t> </a:t>
            </a:r>
            <a:endParaRPr lang="en-GB" sz="48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2071678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C</a:t>
            </a:r>
            <a:r>
              <a:rPr lang="en-GB" sz="4800" baseline="-25000" dirty="0" smtClean="0"/>
              <a:t>4</a:t>
            </a:r>
            <a:r>
              <a:rPr lang="en-GB" sz="4800" dirty="0" smtClean="0"/>
              <a:t>H</a:t>
            </a:r>
            <a:r>
              <a:rPr lang="en-GB" sz="4800" baseline="-25000" dirty="0" smtClean="0"/>
              <a:t>9</a:t>
            </a:r>
            <a:r>
              <a:rPr lang="en-GB" sz="4800" dirty="0" smtClean="0"/>
              <a:t>-OH</a:t>
            </a:r>
            <a:endParaRPr lang="en-GB" sz="4800" dirty="0"/>
          </a:p>
        </p:txBody>
      </p:sp>
      <p:sp>
        <p:nvSpPr>
          <p:cNvPr id="6" name="Right Arrow 5"/>
          <p:cNvSpPr/>
          <p:nvPr/>
        </p:nvSpPr>
        <p:spPr>
          <a:xfrm>
            <a:off x="3428992" y="2000240"/>
            <a:ext cx="2214578" cy="1000132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929322" y="2071678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C</a:t>
            </a:r>
            <a:r>
              <a:rPr lang="en-GB" sz="4800" baseline="-25000" dirty="0" smtClean="0"/>
              <a:t>4</a:t>
            </a:r>
            <a:r>
              <a:rPr lang="en-GB" sz="4800" dirty="0" smtClean="0"/>
              <a:t>H</a:t>
            </a:r>
            <a:r>
              <a:rPr lang="en-GB" sz="4800" baseline="-25000" dirty="0" smtClean="0"/>
              <a:t>9</a:t>
            </a:r>
            <a:r>
              <a:rPr lang="en-GB" sz="4800" dirty="0" smtClean="0"/>
              <a:t>-Br</a:t>
            </a:r>
            <a:endParaRPr lang="en-GB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3500438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20g</a:t>
            </a:r>
            <a:endParaRPr lang="en-GB" sz="4800" dirty="0"/>
          </a:p>
        </p:txBody>
      </p:sp>
      <p:sp>
        <p:nvSpPr>
          <p:cNvPr id="9" name="Right Arrow 8"/>
          <p:cNvSpPr/>
          <p:nvPr/>
        </p:nvSpPr>
        <p:spPr>
          <a:xfrm>
            <a:off x="3428992" y="3429000"/>
            <a:ext cx="2214578" cy="1000132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929322" y="3500438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30g</a:t>
            </a:r>
            <a:endParaRPr lang="en-GB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785786" y="4714884"/>
            <a:ext cx="7858180" cy="1446550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Work out theoretical yield and percentage yield!</a:t>
            </a:r>
            <a:endParaRPr lang="en-GB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600" b="1" dirty="0" smtClean="0">
                <a:solidFill>
                  <a:srgbClr val="00FF00"/>
                </a:solidFill>
              </a:rPr>
              <a:t>Grade A*</a:t>
            </a:r>
            <a:r>
              <a:rPr lang="en-GB" sz="1600" b="1" dirty="0" smtClean="0">
                <a:solidFill>
                  <a:srgbClr val="FF0000"/>
                </a:solidFill>
              </a:rPr>
              <a:t> </a:t>
            </a:r>
            <a:r>
              <a:rPr lang="en-GB" sz="1600" b="1" dirty="0" smtClean="0"/>
              <a:t>– Calculate the reactant and product mass using symbol equations only.</a:t>
            </a:r>
          </a:p>
          <a:p>
            <a:pPr algn="ctr">
              <a:buNone/>
            </a:pPr>
            <a:r>
              <a:rPr lang="en-GB" sz="1600" b="1" dirty="0" smtClean="0">
                <a:solidFill>
                  <a:srgbClr val="00B0F0"/>
                </a:solidFill>
              </a:rPr>
              <a:t>Grade A </a:t>
            </a:r>
            <a:r>
              <a:rPr lang="en-GB" sz="1600" b="1" dirty="0" smtClean="0"/>
              <a:t>– Explain the term ‘atom economy’ and its importance within the butanol conversion reaction.</a:t>
            </a:r>
          </a:p>
          <a:p>
            <a:pPr algn="ctr">
              <a:buNone/>
            </a:pPr>
            <a:r>
              <a:rPr lang="en-GB" sz="1600" b="1" dirty="0" smtClean="0">
                <a:solidFill>
                  <a:srgbClr val="FF0066"/>
                </a:solidFill>
              </a:rPr>
              <a:t>Grade B </a:t>
            </a:r>
            <a:r>
              <a:rPr lang="en-GB" sz="1600" b="1" dirty="0" smtClean="0"/>
              <a:t>– Calculate yield and percentage yield from a range of practical data.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044.JPG"/>
          <p:cNvPicPr>
            <a:picLocks noChangeAspect="1"/>
          </p:cNvPicPr>
          <p:nvPr/>
        </p:nvPicPr>
        <p:blipFill>
          <a:blip r:embed="rId2" cstate="print"/>
          <a:srcRect l="6250" t="29080" r="3906" b="9207"/>
          <a:stretch>
            <a:fillRect/>
          </a:stretch>
        </p:blipFill>
        <p:spPr>
          <a:xfrm>
            <a:off x="500034" y="1571612"/>
            <a:ext cx="8215370" cy="4214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600" b="1" dirty="0" smtClean="0">
                <a:solidFill>
                  <a:srgbClr val="00FF00"/>
                </a:solidFill>
              </a:rPr>
              <a:t>Grade A*</a:t>
            </a:r>
            <a:r>
              <a:rPr lang="en-GB" sz="1600" b="1" dirty="0" smtClean="0">
                <a:solidFill>
                  <a:srgbClr val="FF0000"/>
                </a:solidFill>
              </a:rPr>
              <a:t> </a:t>
            </a:r>
            <a:r>
              <a:rPr lang="en-GB" sz="1600" b="1" dirty="0" smtClean="0"/>
              <a:t>– Calculate the reactant and product mass using symbol equations only.</a:t>
            </a:r>
          </a:p>
          <a:p>
            <a:pPr algn="ctr">
              <a:buNone/>
            </a:pPr>
            <a:r>
              <a:rPr lang="en-GB" sz="1600" b="1" dirty="0" smtClean="0">
                <a:solidFill>
                  <a:srgbClr val="00B0F0"/>
                </a:solidFill>
              </a:rPr>
              <a:t>Grade A </a:t>
            </a:r>
            <a:r>
              <a:rPr lang="en-GB" sz="1600" b="1" dirty="0" smtClean="0"/>
              <a:t>– Explain the term ‘atom economy’ and its importance within the butanol conversion reaction.</a:t>
            </a:r>
          </a:p>
          <a:p>
            <a:pPr algn="ctr">
              <a:buNone/>
            </a:pPr>
            <a:r>
              <a:rPr lang="en-GB" sz="1600" b="1" dirty="0" smtClean="0">
                <a:solidFill>
                  <a:srgbClr val="FF0066"/>
                </a:solidFill>
              </a:rPr>
              <a:t>Grade B </a:t>
            </a:r>
            <a:r>
              <a:rPr lang="en-GB" sz="1600" b="1" dirty="0" smtClean="0"/>
              <a:t>– Calculate yield and percentage yield from a range of practical data.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 cstate="print"/>
          <a:srcRect l="31055" t="19687" r="16211" b="14687"/>
          <a:stretch>
            <a:fillRect/>
          </a:stretch>
        </p:blipFill>
        <p:spPr bwMode="auto">
          <a:xfrm>
            <a:off x="214282" y="928669"/>
            <a:ext cx="8643998" cy="571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600" b="1" dirty="0" smtClean="0">
                <a:solidFill>
                  <a:srgbClr val="00FF00"/>
                </a:solidFill>
              </a:rPr>
              <a:t>Grade A*</a:t>
            </a:r>
            <a:r>
              <a:rPr lang="en-GB" sz="1600" b="1" dirty="0" smtClean="0">
                <a:solidFill>
                  <a:srgbClr val="FF0000"/>
                </a:solidFill>
              </a:rPr>
              <a:t> </a:t>
            </a:r>
            <a:r>
              <a:rPr lang="en-GB" sz="1600" b="1" dirty="0" smtClean="0"/>
              <a:t>– Calculate the reactant and product mass using symbol equations only.</a:t>
            </a:r>
          </a:p>
          <a:p>
            <a:pPr algn="ctr">
              <a:buNone/>
            </a:pPr>
            <a:r>
              <a:rPr lang="en-GB" sz="1600" b="1" dirty="0" smtClean="0">
                <a:solidFill>
                  <a:srgbClr val="00B0F0"/>
                </a:solidFill>
              </a:rPr>
              <a:t>Grade A </a:t>
            </a:r>
            <a:r>
              <a:rPr lang="en-GB" sz="1600" b="1" dirty="0" smtClean="0"/>
              <a:t>– Explain the term ‘atom economy’ and its importance within the butanol conversion reaction.</a:t>
            </a:r>
          </a:p>
          <a:p>
            <a:pPr algn="ctr">
              <a:buNone/>
            </a:pPr>
            <a:r>
              <a:rPr lang="en-GB" sz="1600" b="1" dirty="0" smtClean="0">
                <a:solidFill>
                  <a:srgbClr val="FF0066"/>
                </a:solidFill>
              </a:rPr>
              <a:t>Grade B </a:t>
            </a:r>
            <a:r>
              <a:rPr lang="en-GB" sz="1600" b="1" dirty="0" smtClean="0"/>
              <a:t>– Calculate yield and percentage yield from a range of practical data.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Autofit/>
          </a:bodyPr>
          <a:lstStyle/>
          <a:p>
            <a:r>
              <a:rPr lang="en-GB" sz="16600" b="1" dirty="0" smtClean="0">
                <a:solidFill>
                  <a:srgbClr val="FF6699"/>
                </a:solidFill>
              </a:rPr>
              <a:t>Revision</a:t>
            </a:r>
            <a:endParaRPr lang="en-GB" sz="16600" b="1" dirty="0">
              <a:solidFill>
                <a:srgbClr val="FF669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ttp://classweb.gmu.edu/sslayden/graphics/butane.gif"/>
          <p:cNvPicPr>
            <a:picLocks noChangeAspect="1" noChangeArrowheads="1"/>
          </p:cNvPicPr>
          <p:nvPr/>
        </p:nvPicPr>
        <p:blipFill>
          <a:blip r:embed="rId2" cstate="print"/>
          <a:srcRect l="8955" r="35820" b="35365"/>
          <a:stretch>
            <a:fillRect/>
          </a:stretch>
        </p:blipFill>
        <p:spPr bwMode="auto">
          <a:xfrm>
            <a:off x="1714480" y="2786058"/>
            <a:ext cx="5286412" cy="37862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Create ball and stick representation of the structural formula of alkanes.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Assess the differences between chemical and physical properties of alkanes.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Investigate the properties of alkanes.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714356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b="1" dirty="0" smtClean="0">
                <a:solidFill>
                  <a:srgbClr val="00FF00"/>
                </a:solidFill>
              </a:rPr>
              <a:t>Butane</a:t>
            </a:r>
            <a:endParaRPr lang="en-GB" sz="16600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Create ball and stick representation of the structural formula of alkanes.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Assess the differences between chemical and physical properties of alkanes.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Investigate the properties of alkanes.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714356"/>
            <a:ext cx="91440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b="1" dirty="0" smtClean="0">
                <a:solidFill>
                  <a:srgbClr val="FF6699"/>
                </a:solidFill>
              </a:rPr>
              <a:t>Methane</a:t>
            </a:r>
          </a:p>
          <a:p>
            <a:pPr algn="ctr"/>
            <a:r>
              <a:rPr lang="en-GB" sz="23900" b="1" dirty="0" smtClean="0">
                <a:solidFill>
                  <a:srgbClr val="FF6699"/>
                </a:solidFill>
              </a:rPr>
              <a:t>?</a:t>
            </a:r>
            <a:endParaRPr lang="en-GB" sz="23900" b="1" dirty="0">
              <a:solidFill>
                <a:srgbClr val="FF669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5400000">
            <a:off x="6305289" y="1695711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Unit C7</a:t>
            </a:r>
            <a:endParaRPr lang="en-GB" sz="8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Create ball and stick representation of the structural formula of alkanes.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Assess the differences between chemical and physical properties of alkanes.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Investigate the properties of alkanes.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714356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b="1" dirty="0" smtClean="0">
                <a:solidFill>
                  <a:srgbClr val="FF6699"/>
                </a:solidFill>
              </a:rPr>
              <a:t>Methane</a:t>
            </a:r>
            <a:endParaRPr lang="en-GB" sz="16600" b="1" dirty="0">
              <a:solidFill>
                <a:srgbClr val="FF6699"/>
              </a:solidFill>
            </a:endParaRPr>
          </a:p>
        </p:txBody>
      </p:sp>
      <p:pic>
        <p:nvPicPr>
          <p:cNvPr id="105474" name="Picture 2" descr="http://upload.wikimedia.org/wikipedia/commons/archive/5/58/20070423114421!Methane-3D-bal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714620"/>
            <a:ext cx="3687184" cy="3730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Autofit/>
          </a:bodyPr>
          <a:lstStyle/>
          <a:p>
            <a:r>
              <a:rPr lang="en-GB" sz="16600" b="1" dirty="0" smtClean="0">
                <a:solidFill>
                  <a:srgbClr val="FFFF00"/>
                </a:solidFill>
              </a:rPr>
              <a:t>LESSON 2</a:t>
            </a:r>
            <a:endParaRPr lang="en-GB" sz="1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5400000">
            <a:off x="6305289" y="1695711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Unit C7</a:t>
            </a:r>
            <a:endParaRPr lang="en-GB" sz="80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do these images have in common?</a:t>
            </a:r>
            <a:endParaRPr lang="en-GB" dirty="0"/>
          </a:p>
        </p:txBody>
      </p:sp>
      <p:pic>
        <p:nvPicPr>
          <p:cNvPr id="110594" name="Picture 2" descr="http://www.funnypictures.net.au/images/the-simpsons-brands-duff-be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714752"/>
            <a:ext cx="3810000" cy="2857500"/>
          </a:xfrm>
          <a:prstGeom prst="rect">
            <a:avLst/>
          </a:prstGeom>
          <a:noFill/>
        </p:spPr>
      </p:pic>
      <p:pic>
        <p:nvPicPr>
          <p:cNvPr id="110596" name="Picture 4" descr="http://microaviationsa.co.za/catalog/images/first%20a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928670"/>
            <a:ext cx="2857500" cy="2857500"/>
          </a:xfrm>
          <a:prstGeom prst="rect">
            <a:avLst/>
          </a:prstGeom>
          <a:noFill/>
        </p:spPr>
      </p:pic>
      <p:pic>
        <p:nvPicPr>
          <p:cNvPr id="110598" name="Picture 6" descr="http://i167.photobucket.com/albums/u151/Lipstick-xo/alcoh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214554"/>
            <a:ext cx="3048000" cy="3048000"/>
          </a:xfrm>
          <a:prstGeom prst="rect">
            <a:avLst/>
          </a:prstGeom>
          <a:noFill/>
        </p:spPr>
      </p:pic>
      <p:pic>
        <p:nvPicPr>
          <p:cNvPr id="110600" name="Picture 8" descr="http://www.designofsignage.com/application/symbol/building/image/600x600/no-alcoh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857232"/>
            <a:ext cx="3033727" cy="3033727"/>
          </a:xfrm>
          <a:prstGeom prst="rect">
            <a:avLst/>
          </a:prstGeom>
          <a:noFill/>
        </p:spPr>
      </p:pic>
      <p:pic>
        <p:nvPicPr>
          <p:cNvPr id="110602" name="Picture 10" descr="http://critteristic.com/wp-content/uploads/2008/09/beer-ca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214818"/>
            <a:ext cx="2734960" cy="2111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GB" sz="6600" b="1" i="1" dirty="0" smtClean="0">
                <a:solidFill>
                  <a:srgbClr val="FFFF00"/>
                </a:solidFill>
              </a:rPr>
              <a:t>Alcohols</a:t>
            </a:r>
            <a:endParaRPr lang="en-GB" sz="6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7150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u="sng" dirty="0" smtClean="0"/>
              <a:t>Lesson Objectives:</a:t>
            </a:r>
            <a:endParaRPr lang="en-GB" dirty="0" smtClean="0"/>
          </a:p>
          <a:p>
            <a:pPr>
              <a:buNone/>
            </a:pPr>
            <a:r>
              <a:rPr lang="en-GB" sz="4800" b="1" dirty="0" smtClean="0">
                <a:solidFill>
                  <a:srgbClr val="00FF00"/>
                </a:solidFill>
              </a:rPr>
              <a:t>Grade A*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smtClean="0"/>
              <a:t>– Generate a practical to compare alcohols with water and alkanes.</a:t>
            </a:r>
            <a:endParaRPr lang="en-GB" sz="4800" b="1" dirty="0"/>
          </a:p>
          <a:p>
            <a:pPr>
              <a:buNone/>
            </a:pPr>
            <a:r>
              <a:rPr lang="en-GB" sz="4800" b="1" dirty="0" smtClean="0">
                <a:solidFill>
                  <a:srgbClr val="00B0F0"/>
                </a:solidFill>
              </a:rPr>
              <a:t>Grade A </a:t>
            </a:r>
            <a:r>
              <a:rPr lang="en-GB" sz="4800" b="1" dirty="0" smtClean="0"/>
              <a:t>– Explain what is meant by the term functional group.</a:t>
            </a:r>
            <a:endParaRPr lang="en-GB" sz="4800" b="1" dirty="0"/>
          </a:p>
          <a:p>
            <a:pPr>
              <a:buNone/>
            </a:pPr>
            <a:r>
              <a:rPr lang="en-GB" sz="4800" b="1" dirty="0" smtClean="0">
                <a:solidFill>
                  <a:srgbClr val="FF0066"/>
                </a:solidFill>
              </a:rPr>
              <a:t>Grade B </a:t>
            </a:r>
            <a:r>
              <a:rPr lang="en-GB" sz="4800" b="1" dirty="0" smtClean="0"/>
              <a:t>– Investigate the properties of alcohols.</a:t>
            </a:r>
            <a:endParaRPr lang="en-GB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000" b="1" dirty="0" smtClean="0">
                <a:solidFill>
                  <a:srgbClr val="00FF00"/>
                </a:solidFill>
              </a:rPr>
              <a:t>Grade A*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smtClean="0"/>
              <a:t>– Generate a practical to compare alcohols with water and alkanes.</a:t>
            </a:r>
          </a:p>
          <a:p>
            <a:pPr algn="ctr">
              <a:buNone/>
            </a:pPr>
            <a:r>
              <a:rPr lang="en-GB" sz="2000" b="1" dirty="0" smtClean="0">
                <a:solidFill>
                  <a:srgbClr val="00B0F0"/>
                </a:solidFill>
              </a:rPr>
              <a:t>Grade A </a:t>
            </a:r>
            <a:r>
              <a:rPr lang="en-GB" sz="2000" b="1" dirty="0" smtClean="0"/>
              <a:t>– Explain what is meant by the term functional group.</a:t>
            </a:r>
          </a:p>
          <a:p>
            <a:pPr algn="ctr">
              <a:buNone/>
            </a:pPr>
            <a:r>
              <a:rPr lang="en-GB" sz="2000" b="1" dirty="0" smtClean="0">
                <a:solidFill>
                  <a:srgbClr val="FF0066"/>
                </a:solidFill>
              </a:rPr>
              <a:t>Grade B </a:t>
            </a:r>
            <a:r>
              <a:rPr lang="en-GB" sz="2000" b="1" dirty="0" smtClean="0"/>
              <a:t>– Investigate the properties of alcohols.</a:t>
            </a:r>
          </a:p>
        </p:txBody>
      </p:sp>
      <p:pic>
        <p:nvPicPr>
          <p:cNvPr id="76801" name="Picture 1" descr="xxxxx_c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795397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-1143040" y="4286256"/>
            <a:ext cx="115014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smtClean="0">
                <a:solidFill>
                  <a:srgbClr val="FFFF00"/>
                </a:solidFill>
              </a:rPr>
              <a:t>C</a:t>
            </a:r>
            <a:r>
              <a:rPr lang="en-GB" sz="8800" dirty="0" smtClean="0"/>
              <a:t>n</a:t>
            </a:r>
            <a:r>
              <a:rPr lang="en-GB" sz="13800" dirty="0" smtClean="0">
                <a:solidFill>
                  <a:srgbClr val="FFFF00"/>
                </a:solidFill>
              </a:rPr>
              <a:t>H</a:t>
            </a:r>
            <a:r>
              <a:rPr lang="en-GB" sz="8800" dirty="0" smtClean="0"/>
              <a:t>2n</a:t>
            </a:r>
            <a:r>
              <a:rPr lang="en-GB" sz="13800" dirty="0" smtClean="0"/>
              <a:t>+</a:t>
            </a:r>
            <a:r>
              <a:rPr lang="en-GB" sz="7200" dirty="0" smtClean="0"/>
              <a:t>1</a:t>
            </a:r>
            <a:r>
              <a:rPr lang="en-GB" sz="13800" dirty="0" smtClean="0"/>
              <a:t>OH</a:t>
            </a:r>
            <a:endParaRPr lang="en-GB" sz="1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000" b="1" dirty="0" smtClean="0">
                <a:solidFill>
                  <a:srgbClr val="00FF00"/>
                </a:solidFill>
              </a:rPr>
              <a:t>Grade A*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smtClean="0"/>
              <a:t>– Generate a practical to compare alcohols with water and alkanes.</a:t>
            </a:r>
          </a:p>
          <a:p>
            <a:pPr algn="ctr">
              <a:buNone/>
            </a:pPr>
            <a:r>
              <a:rPr lang="en-GB" sz="2000" b="1" dirty="0" smtClean="0">
                <a:solidFill>
                  <a:srgbClr val="00B0F0"/>
                </a:solidFill>
              </a:rPr>
              <a:t>Grade A </a:t>
            </a:r>
            <a:r>
              <a:rPr lang="en-GB" sz="2000" b="1" dirty="0" smtClean="0"/>
              <a:t>– Explain what is meant by the term functional group.</a:t>
            </a:r>
          </a:p>
          <a:p>
            <a:pPr algn="ctr">
              <a:buNone/>
            </a:pPr>
            <a:r>
              <a:rPr lang="en-GB" sz="2000" b="1" dirty="0" smtClean="0">
                <a:solidFill>
                  <a:srgbClr val="FF0066"/>
                </a:solidFill>
              </a:rPr>
              <a:t>Grade B </a:t>
            </a:r>
            <a:r>
              <a:rPr lang="en-GB" sz="2000" b="1" dirty="0" smtClean="0"/>
              <a:t>– Investigate the properties of alcohols.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85720" y="1142984"/>
            <a:ext cx="8643998" cy="5143536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</a:rPr>
              <a:t>Q1+Q2</a:t>
            </a:r>
            <a:r>
              <a:rPr lang="en-GB" sz="6000" dirty="0" smtClean="0">
                <a:solidFill>
                  <a:schemeClr val="bg1"/>
                </a:solidFill>
              </a:rPr>
              <a:t> – Grade C</a:t>
            </a:r>
          </a:p>
          <a:p>
            <a:pPr algn="ctr"/>
            <a:r>
              <a:rPr lang="en-GB" sz="6000" b="1" dirty="0" smtClean="0">
                <a:solidFill>
                  <a:schemeClr val="bg1"/>
                </a:solidFill>
              </a:rPr>
              <a:t>Q3+Q4</a:t>
            </a:r>
            <a:r>
              <a:rPr lang="en-GB" sz="6000" dirty="0" smtClean="0">
                <a:solidFill>
                  <a:schemeClr val="bg1"/>
                </a:solidFill>
              </a:rPr>
              <a:t> – Grade B</a:t>
            </a:r>
          </a:p>
          <a:p>
            <a:pPr algn="ctr"/>
            <a:r>
              <a:rPr lang="en-GB" sz="6000" b="1" dirty="0" smtClean="0">
                <a:solidFill>
                  <a:schemeClr val="bg1"/>
                </a:solidFill>
              </a:rPr>
              <a:t>Q5</a:t>
            </a:r>
            <a:r>
              <a:rPr lang="en-GB" sz="6000" dirty="0" smtClean="0">
                <a:solidFill>
                  <a:schemeClr val="bg1"/>
                </a:solidFill>
              </a:rPr>
              <a:t> – Grade A</a:t>
            </a:r>
          </a:p>
          <a:p>
            <a:pPr algn="ctr"/>
            <a:r>
              <a:rPr lang="en-GB" sz="6000" b="1" dirty="0" smtClean="0">
                <a:solidFill>
                  <a:schemeClr val="bg1"/>
                </a:solidFill>
              </a:rPr>
              <a:t>Q6</a:t>
            </a:r>
            <a:r>
              <a:rPr lang="en-GB" sz="6000" dirty="0" smtClean="0">
                <a:solidFill>
                  <a:schemeClr val="bg1"/>
                </a:solidFill>
              </a:rPr>
              <a:t> – Grade A*</a:t>
            </a:r>
          </a:p>
          <a:p>
            <a:pPr algn="ctr"/>
            <a:r>
              <a:rPr lang="en-GB" sz="5400" i="1" dirty="0" smtClean="0">
                <a:solidFill>
                  <a:schemeClr val="bg1"/>
                </a:solidFill>
              </a:rPr>
              <a:t>(Extension: </a:t>
            </a:r>
            <a:r>
              <a:rPr lang="en-GB" sz="5400" b="1" i="1" dirty="0" smtClean="0">
                <a:solidFill>
                  <a:schemeClr val="bg1"/>
                </a:solidFill>
              </a:rPr>
              <a:t>Q7</a:t>
            </a:r>
            <a:r>
              <a:rPr lang="en-GB" sz="5400" i="1" dirty="0" smtClean="0">
                <a:solidFill>
                  <a:schemeClr val="bg1"/>
                </a:solidFill>
              </a:rPr>
              <a:t>)</a:t>
            </a:r>
            <a:endParaRPr lang="en-GB" sz="4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000" b="1" dirty="0" smtClean="0">
                <a:solidFill>
                  <a:srgbClr val="00FF00"/>
                </a:solidFill>
              </a:rPr>
              <a:t>Grade A*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smtClean="0"/>
              <a:t>– Generate a practical to compare alcohols with water and alkanes.</a:t>
            </a:r>
          </a:p>
          <a:p>
            <a:pPr algn="ctr">
              <a:buNone/>
            </a:pPr>
            <a:r>
              <a:rPr lang="en-GB" sz="2000" b="1" dirty="0" smtClean="0">
                <a:solidFill>
                  <a:srgbClr val="00B0F0"/>
                </a:solidFill>
              </a:rPr>
              <a:t>Grade A </a:t>
            </a:r>
            <a:r>
              <a:rPr lang="en-GB" sz="2000" b="1" dirty="0" smtClean="0"/>
              <a:t>– Explain what is meant by the term functional group.</a:t>
            </a:r>
          </a:p>
          <a:p>
            <a:pPr algn="ctr">
              <a:buNone/>
            </a:pPr>
            <a:r>
              <a:rPr lang="en-GB" sz="2000" b="1" dirty="0" smtClean="0">
                <a:solidFill>
                  <a:srgbClr val="FF0066"/>
                </a:solidFill>
              </a:rPr>
              <a:t>Grade B </a:t>
            </a:r>
            <a:r>
              <a:rPr lang="en-GB" sz="2000" b="1" dirty="0" smtClean="0"/>
              <a:t>– Investigate the properties of alcohols.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 l="22852" t="30937" r="51367" b="20312"/>
          <a:stretch>
            <a:fillRect/>
          </a:stretch>
        </p:blipFill>
        <p:spPr bwMode="auto">
          <a:xfrm>
            <a:off x="357158" y="1000108"/>
            <a:ext cx="471490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loud Callout 5"/>
          <p:cNvSpPr/>
          <p:nvPr/>
        </p:nvSpPr>
        <p:spPr>
          <a:xfrm rot="1666674">
            <a:off x="4987331" y="1821547"/>
            <a:ext cx="4143404" cy="2500330"/>
          </a:xfrm>
          <a:prstGeom prst="cloudCallout">
            <a:avLst/>
          </a:prstGeom>
          <a:solidFill>
            <a:srgbClr val="FF0000"/>
          </a:solidFill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Have you got all of this detail?</a:t>
            </a:r>
            <a:endParaRPr lang="en-GB" sz="36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000" b="1" dirty="0" smtClean="0">
                <a:solidFill>
                  <a:srgbClr val="00FF00"/>
                </a:solidFill>
              </a:rPr>
              <a:t>Grade A*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smtClean="0"/>
              <a:t>– Generate a practical to compare alcohols with water and alkanes.</a:t>
            </a:r>
          </a:p>
          <a:p>
            <a:pPr algn="ctr">
              <a:buNone/>
            </a:pPr>
            <a:r>
              <a:rPr lang="en-GB" sz="2000" b="1" dirty="0" smtClean="0">
                <a:solidFill>
                  <a:srgbClr val="00B0F0"/>
                </a:solidFill>
              </a:rPr>
              <a:t>Grade A </a:t>
            </a:r>
            <a:r>
              <a:rPr lang="en-GB" sz="2000" b="1" dirty="0" smtClean="0"/>
              <a:t>– Explain what is meant by the term functional group.</a:t>
            </a:r>
          </a:p>
          <a:p>
            <a:pPr algn="ctr">
              <a:buNone/>
            </a:pPr>
            <a:r>
              <a:rPr lang="en-GB" sz="2000" b="1" dirty="0" smtClean="0">
                <a:solidFill>
                  <a:srgbClr val="FF0066"/>
                </a:solidFill>
              </a:rPr>
              <a:t>Grade B </a:t>
            </a:r>
            <a:r>
              <a:rPr lang="en-GB" sz="2000" b="1" dirty="0" smtClean="0"/>
              <a:t>– Investigate the properties of alcohols.</a:t>
            </a: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 l="22851" t="25312" r="51953" b="35313"/>
          <a:stretch>
            <a:fillRect/>
          </a:stretch>
        </p:blipFill>
        <p:spPr bwMode="auto">
          <a:xfrm>
            <a:off x="3286116" y="1071546"/>
            <a:ext cx="5704835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Callout 4"/>
          <p:cNvSpPr/>
          <p:nvPr/>
        </p:nvSpPr>
        <p:spPr>
          <a:xfrm rot="20097722">
            <a:off x="-94249" y="2830980"/>
            <a:ext cx="4143404" cy="2500330"/>
          </a:xfrm>
          <a:prstGeom prst="cloudCallout">
            <a:avLst/>
          </a:prstGeom>
          <a:solidFill>
            <a:srgbClr val="FF0000"/>
          </a:solidFill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Have you got all of this detail?</a:t>
            </a:r>
            <a:endParaRPr lang="en-GB" sz="36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000" b="1" dirty="0" smtClean="0">
                <a:solidFill>
                  <a:srgbClr val="00FF00"/>
                </a:solidFill>
              </a:rPr>
              <a:t>Grade A*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smtClean="0"/>
              <a:t>– Generate a practical to compare alcohols with water and alkanes.</a:t>
            </a:r>
          </a:p>
          <a:p>
            <a:pPr algn="ctr">
              <a:buNone/>
            </a:pPr>
            <a:r>
              <a:rPr lang="en-GB" sz="2000" b="1" dirty="0" smtClean="0">
                <a:solidFill>
                  <a:srgbClr val="00B0F0"/>
                </a:solidFill>
              </a:rPr>
              <a:t>Grade A </a:t>
            </a:r>
            <a:r>
              <a:rPr lang="en-GB" sz="2000" b="1" dirty="0" smtClean="0"/>
              <a:t>– Explain what is meant by the term functional group.</a:t>
            </a:r>
          </a:p>
          <a:p>
            <a:pPr algn="ctr">
              <a:buNone/>
            </a:pPr>
            <a:r>
              <a:rPr lang="en-GB" sz="2000" b="1" dirty="0" smtClean="0">
                <a:solidFill>
                  <a:srgbClr val="FF0066"/>
                </a:solidFill>
              </a:rPr>
              <a:t>Grade B </a:t>
            </a:r>
            <a:r>
              <a:rPr lang="en-GB" sz="2000" b="1" dirty="0" smtClean="0"/>
              <a:t>– Investigate the properties of alcohols.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14356"/>
            <a:ext cx="91440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b="1" dirty="0" smtClean="0">
                <a:solidFill>
                  <a:srgbClr val="FFFF00"/>
                </a:solidFill>
              </a:rPr>
              <a:t>Ethanol</a:t>
            </a:r>
          </a:p>
          <a:p>
            <a:pPr algn="ctr"/>
            <a:r>
              <a:rPr lang="en-GB" sz="23900" b="1" dirty="0" smtClean="0">
                <a:solidFill>
                  <a:srgbClr val="FFFF00"/>
                </a:solidFill>
              </a:rPr>
              <a:t>?</a:t>
            </a:r>
            <a:endParaRPr lang="en-GB" sz="239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Autofit/>
          </a:bodyPr>
          <a:lstStyle/>
          <a:p>
            <a:r>
              <a:rPr lang="en-GB" sz="16600" b="1" dirty="0" smtClean="0">
                <a:solidFill>
                  <a:srgbClr val="FFFF00"/>
                </a:solidFill>
              </a:rPr>
              <a:t>LESSON 1</a:t>
            </a:r>
            <a:endParaRPr lang="en-GB" sz="1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000" b="1" dirty="0" smtClean="0">
                <a:solidFill>
                  <a:srgbClr val="00FF00"/>
                </a:solidFill>
              </a:rPr>
              <a:t>Grade A*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smtClean="0"/>
              <a:t>– Generate a practical to compare alcohols with water and alkanes.</a:t>
            </a:r>
          </a:p>
          <a:p>
            <a:pPr algn="ctr">
              <a:buNone/>
            </a:pPr>
            <a:r>
              <a:rPr lang="en-GB" sz="2000" b="1" dirty="0" smtClean="0">
                <a:solidFill>
                  <a:srgbClr val="00B0F0"/>
                </a:solidFill>
              </a:rPr>
              <a:t>Grade A </a:t>
            </a:r>
            <a:r>
              <a:rPr lang="en-GB" sz="2000" b="1" dirty="0" smtClean="0"/>
              <a:t>– Explain what is meant by the term functional group.</a:t>
            </a:r>
          </a:p>
          <a:p>
            <a:pPr algn="ctr">
              <a:buNone/>
            </a:pPr>
            <a:r>
              <a:rPr lang="en-GB" sz="2000" b="1" dirty="0" smtClean="0">
                <a:solidFill>
                  <a:srgbClr val="FF0066"/>
                </a:solidFill>
              </a:rPr>
              <a:t>Grade B </a:t>
            </a:r>
            <a:r>
              <a:rPr lang="en-GB" sz="2000" b="1" dirty="0" smtClean="0"/>
              <a:t>– Investigate the properties of alcohols.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33192"/>
            <a:ext cx="91440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b="1" dirty="0" smtClean="0">
                <a:solidFill>
                  <a:srgbClr val="FFFF00"/>
                </a:solidFill>
              </a:rPr>
              <a:t>Ethanol</a:t>
            </a:r>
          </a:p>
          <a:p>
            <a:pPr algn="ctr"/>
            <a:endParaRPr lang="en-GB" sz="239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285852" y="2857496"/>
            <a:ext cx="6429420" cy="3429024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1618" name="Picture 2" descr="http://upload.wikimedia.org/wikipedia/commons/thumb/e/e8/Ethanol-structure.svg/529px-Ethanol-structur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071810"/>
            <a:ext cx="5038725" cy="2886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000" b="1" dirty="0" smtClean="0">
                <a:solidFill>
                  <a:srgbClr val="00FF00"/>
                </a:solidFill>
              </a:rPr>
              <a:t>Grade A*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smtClean="0"/>
              <a:t>– Generate a practical to compare alcohols with water and alkanes.</a:t>
            </a:r>
          </a:p>
          <a:p>
            <a:pPr algn="ctr">
              <a:buNone/>
            </a:pPr>
            <a:r>
              <a:rPr lang="en-GB" sz="2000" b="1" dirty="0" smtClean="0">
                <a:solidFill>
                  <a:srgbClr val="00B0F0"/>
                </a:solidFill>
              </a:rPr>
              <a:t>Grade A </a:t>
            </a:r>
            <a:r>
              <a:rPr lang="en-GB" sz="2000" b="1" dirty="0" smtClean="0"/>
              <a:t>– Explain what is meant by the term functional group.</a:t>
            </a:r>
          </a:p>
          <a:p>
            <a:pPr algn="ctr">
              <a:buNone/>
            </a:pPr>
            <a:r>
              <a:rPr lang="en-GB" sz="2000" b="1" dirty="0" smtClean="0">
                <a:solidFill>
                  <a:srgbClr val="FF0066"/>
                </a:solidFill>
              </a:rPr>
              <a:t>Grade B </a:t>
            </a:r>
            <a:r>
              <a:rPr lang="en-GB" sz="2000" b="1" dirty="0" smtClean="0"/>
              <a:t>– Investigate the properties of alcohols.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14356"/>
            <a:ext cx="91440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b="1" dirty="0" smtClean="0">
                <a:solidFill>
                  <a:srgbClr val="FF6699"/>
                </a:solidFill>
              </a:rPr>
              <a:t>Propanol</a:t>
            </a:r>
          </a:p>
          <a:p>
            <a:pPr algn="ctr"/>
            <a:r>
              <a:rPr lang="en-GB" sz="23900" b="1" dirty="0" smtClean="0">
                <a:solidFill>
                  <a:srgbClr val="FF6699"/>
                </a:solidFill>
              </a:rPr>
              <a:t>?</a:t>
            </a:r>
            <a:endParaRPr lang="en-GB" sz="23900" b="1" dirty="0">
              <a:solidFill>
                <a:srgbClr val="FF6699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000" b="1" dirty="0" smtClean="0">
                <a:solidFill>
                  <a:srgbClr val="00FF00"/>
                </a:solidFill>
              </a:rPr>
              <a:t>Grade A*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smtClean="0"/>
              <a:t>– Generate a practical to compare alcohols with water and alkanes.</a:t>
            </a:r>
          </a:p>
          <a:p>
            <a:pPr algn="ctr">
              <a:buNone/>
            </a:pPr>
            <a:r>
              <a:rPr lang="en-GB" sz="2000" b="1" dirty="0" smtClean="0">
                <a:solidFill>
                  <a:srgbClr val="00B0F0"/>
                </a:solidFill>
              </a:rPr>
              <a:t>Grade A </a:t>
            </a:r>
            <a:r>
              <a:rPr lang="en-GB" sz="2000" b="1" dirty="0" smtClean="0"/>
              <a:t>– Explain what is meant by the term functional group.</a:t>
            </a:r>
          </a:p>
          <a:p>
            <a:pPr algn="ctr">
              <a:buNone/>
            </a:pPr>
            <a:r>
              <a:rPr lang="en-GB" sz="2000" b="1" dirty="0" smtClean="0">
                <a:solidFill>
                  <a:srgbClr val="FF0066"/>
                </a:solidFill>
              </a:rPr>
              <a:t>Grade B </a:t>
            </a:r>
            <a:r>
              <a:rPr lang="en-GB" sz="2000" b="1" dirty="0" smtClean="0"/>
              <a:t>– Investigate the properties of alcohols.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85728"/>
            <a:ext cx="91440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b="1" dirty="0" smtClean="0">
                <a:solidFill>
                  <a:srgbClr val="FF6699"/>
                </a:solidFill>
              </a:rPr>
              <a:t>Propanol</a:t>
            </a:r>
          </a:p>
          <a:p>
            <a:pPr algn="ctr"/>
            <a:endParaRPr lang="en-GB" sz="23900" b="1" dirty="0">
              <a:solidFill>
                <a:srgbClr val="FF6699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85852" y="2857496"/>
            <a:ext cx="6429420" cy="3429024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9572" name="Picture 4" descr="http://upload.wikimedia.org/wikipedia/commons/b/b8/Propanol_flat_stru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000372"/>
            <a:ext cx="623146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000" b="1" dirty="0" smtClean="0">
                <a:solidFill>
                  <a:srgbClr val="00FF00"/>
                </a:solidFill>
              </a:rPr>
              <a:t>Grade A*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smtClean="0"/>
              <a:t>– Generate a practical to compare alcohols with water and alkanes.</a:t>
            </a:r>
          </a:p>
          <a:p>
            <a:pPr algn="ctr">
              <a:buNone/>
            </a:pPr>
            <a:r>
              <a:rPr lang="en-GB" sz="2000" b="1" dirty="0" smtClean="0">
                <a:solidFill>
                  <a:srgbClr val="00B0F0"/>
                </a:solidFill>
              </a:rPr>
              <a:t>Grade A </a:t>
            </a:r>
            <a:r>
              <a:rPr lang="en-GB" sz="2000" b="1" dirty="0" smtClean="0"/>
              <a:t>– Explain what is meant by the term functional group.</a:t>
            </a:r>
          </a:p>
          <a:p>
            <a:pPr algn="ctr">
              <a:buNone/>
            </a:pPr>
            <a:r>
              <a:rPr lang="en-GB" sz="2000" b="1" dirty="0" smtClean="0">
                <a:solidFill>
                  <a:srgbClr val="FF0066"/>
                </a:solidFill>
              </a:rPr>
              <a:t>Grade B </a:t>
            </a:r>
            <a:r>
              <a:rPr lang="en-GB" sz="2000" b="1" dirty="0" smtClean="0"/>
              <a:t>– Investigate the properties of alcohols.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714356"/>
            <a:ext cx="91440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b="1" dirty="0" smtClean="0">
                <a:solidFill>
                  <a:srgbClr val="00FF00"/>
                </a:solidFill>
              </a:rPr>
              <a:t>Pentanol</a:t>
            </a:r>
          </a:p>
          <a:p>
            <a:pPr algn="ctr"/>
            <a:r>
              <a:rPr lang="en-GB" sz="23900" b="1" dirty="0" smtClean="0">
                <a:solidFill>
                  <a:srgbClr val="00FF00"/>
                </a:solidFill>
              </a:rPr>
              <a:t>?</a:t>
            </a:r>
            <a:endParaRPr lang="en-GB" sz="23900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000" b="1" dirty="0" smtClean="0">
                <a:solidFill>
                  <a:srgbClr val="00FF00"/>
                </a:solidFill>
              </a:rPr>
              <a:t>Grade A*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smtClean="0"/>
              <a:t>– Generate a practical to compare alcohols with water and alkanes.</a:t>
            </a:r>
          </a:p>
          <a:p>
            <a:pPr algn="ctr">
              <a:buNone/>
            </a:pPr>
            <a:r>
              <a:rPr lang="en-GB" sz="2000" b="1" dirty="0" smtClean="0">
                <a:solidFill>
                  <a:srgbClr val="00B0F0"/>
                </a:solidFill>
              </a:rPr>
              <a:t>Grade A </a:t>
            </a:r>
            <a:r>
              <a:rPr lang="en-GB" sz="2000" b="1" dirty="0" smtClean="0"/>
              <a:t>– Explain what is meant by the term functional group.</a:t>
            </a:r>
          </a:p>
          <a:p>
            <a:pPr algn="ctr">
              <a:buNone/>
            </a:pPr>
            <a:r>
              <a:rPr lang="en-GB" sz="2000" b="1" dirty="0" smtClean="0">
                <a:solidFill>
                  <a:srgbClr val="FF0066"/>
                </a:solidFill>
              </a:rPr>
              <a:t>Grade B </a:t>
            </a:r>
            <a:r>
              <a:rPr lang="en-GB" sz="2000" b="1" dirty="0" smtClean="0"/>
              <a:t>– Investigate the properties of alcohols.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85728"/>
            <a:ext cx="91440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b="1" dirty="0" smtClean="0">
                <a:solidFill>
                  <a:srgbClr val="00FF00"/>
                </a:solidFill>
              </a:rPr>
              <a:t>Pentanol</a:t>
            </a:r>
          </a:p>
          <a:p>
            <a:pPr algn="ctr"/>
            <a:endParaRPr lang="en-GB" sz="23900" b="1" dirty="0">
              <a:solidFill>
                <a:srgbClr val="00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85852" y="2857496"/>
            <a:ext cx="6429420" cy="3429024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7522" name="Picture 2" descr="http://dl.clackamas.edu/ch106-03/nomenc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357562"/>
            <a:ext cx="5834621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Autofit/>
          </a:bodyPr>
          <a:lstStyle/>
          <a:p>
            <a:r>
              <a:rPr lang="en-GB" sz="16600" b="1" dirty="0" smtClean="0">
                <a:solidFill>
                  <a:srgbClr val="FFFF00"/>
                </a:solidFill>
              </a:rPr>
              <a:t>LESSON 3</a:t>
            </a:r>
            <a:endParaRPr lang="en-GB" sz="1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5400000">
            <a:off x="6305289" y="1695711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Unit C7</a:t>
            </a:r>
            <a:endParaRPr lang="en-GB" sz="80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5720" y="285728"/>
            <a:ext cx="8643998" cy="6357982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8000" b="1" dirty="0" smtClean="0">
                <a:solidFill>
                  <a:schemeClr val="bg1"/>
                </a:solidFill>
              </a:rPr>
              <a:t>Can you rate these smells 1-5?</a:t>
            </a:r>
          </a:p>
          <a:p>
            <a:pPr algn="ctr"/>
            <a:endParaRPr lang="en-GB" sz="80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8000" b="1" dirty="0" smtClean="0">
                <a:solidFill>
                  <a:schemeClr val="bg1"/>
                </a:solidFill>
              </a:rPr>
              <a:t>1 – good</a:t>
            </a:r>
          </a:p>
          <a:p>
            <a:pPr algn="ctr"/>
            <a:r>
              <a:rPr lang="en-GB" sz="8000" b="1" dirty="0" smtClean="0">
                <a:solidFill>
                  <a:schemeClr val="bg1"/>
                </a:solidFill>
              </a:rPr>
              <a:t>5 - bad</a:t>
            </a:r>
          </a:p>
          <a:p>
            <a:pPr algn="ctr"/>
            <a:endParaRPr lang="en-GB" sz="80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5720" y="285728"/>
            <a:ext cx="8643998" cy="6357982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8000" b="1" dirty="0" smtClean="0">
                <a:solidFill>
                  <a:schemeClr val="bg1"/>
                </a:solidFill>
              </a:rPr>
              <a:t>What causes these smells?</a:t>
            </a:r>
          </a:p>
          <a:p>
            <a:pPr algn="ctr"/>
            <a:endParaRPr lang="en-GB" sz="80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5720" y="285728"/>
            <a:ext cx="8643998" cy="6357982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 smtClean="0">
                <a:solidFill>
                  <a:schemeClr val="bg1"/>
                </a:solidFill>
              </a:rPr>
              <a:t>Which compounds cause the worst smells?</a:t>
            </a:r>
            <a:endParaRPr lang="en-GB" sz="5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5400000">
            <a:off x="6305289" y="1695711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Unit C7</a:t>
            </a:r>
            <a:endParaRPr lang="en-GB" sz="80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20" y="357166"/>
            <a:ext cx="8572560" cy="207170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Carboxylic Acids!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28728" y="2357430"/>
            <a:ext cx="6143668" cy="4000527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6738" name="Picture 2" descr="http://i279.photobucket.com/albums/kk137/zanamivir/Fishoilpolarity/800px-Acetic_acid_flat_stru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500306"/>
            <a:ext cx="5510150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GB" sz="5400" b="1" i="1" dirty="0" smtClean="0">
                <a:solidFill>
                  <a:srgbClr val="FFFF00"/>
                </a:solidFill>
              </a:rPr>
              <a:t>Reactions of Carboxylic Acids</a:t>
            </a:r>
            <a:endParaRPr lang="en-GB" sz="5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57150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b="1" u="sng" dirty="0" smtClean="0"/>
              <a:t>Lesson Objectives:</a:t>
            </a:r>
            <a:endParaRPr lang="en-GB" b="1" dirty="0" smtClean="0"/>
          </a:p>
          <a:p>
            <a:pPr>
              <a:buNone/>
            </a:pPr>
            <a:r>
              <a:rPr lang="en-GB" sz="4800" b="1" dirty="0" smtClean="0">
                <a:solidFill>
                  <a:srgbClr val="00FF00"/>
                </a:solidFill>
              </a:rPr>
              <a:t>Grade A*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smtClean="0"/>
              <a:t>– Generate a practical to show that carboxylic acids in solution show the characteristic reactions of acids.</a:t>
            </a:r>
            <a:endParaRPr lang="en-GB" sz="4800" b="1" dirty="0"/>
          </a:p>
          <a:p>
            <a:pPr>
              <a:buNone/>
            </a:pPr>
            <a:r>
              <a:rPr lang="en-GB" sz="4800" b="1" dirty="0" smtClean="0">
                <a:solidFill>
                  <a:srgbClr val="00B0F0"/>
                </a:solidFill>
              </a:rPr>
              <a:t>Grade A </a:t>
            </a:r>
            <a:r>
              <a:rPr lang="en-GB" sz="4800" b="1" dirty="0" smtClean="0"/>
              <a:t>– Explain the practical importance of carboxylic acids.</a:t>
            </a:r>
            <a:endParaRPr lang="en-GB" sz="4800" b="1" dirty="0"/>
          </a:p>
          <a:p>
            <a:pPr>
              <a:buNone/>
            </a:pPr>
            <a:r>
              <a:rPr lang="en-GB" sz="4800" b="1" dirty="0" smtClean="0">
                <a:solidFill>
                  <a:srgbClr val="FF0066"/>
                </a:solidFill>
              </a:rPr>
              <a:t>Grade B </a:t>
            </a:r>
            <a:r>
              <a:rPr lang="en-GB" sz="4800" b="1" dirty="0" smtClean="0"/>
              <a:t>– Summarise the term carboxylic acid.</a:t>
            </a:r>
            <a:endParaRPr lang="en-GB" sz="48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Generate a practical to show that carboxylic acids in solution show the characteristic reactions of acids.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Explain the practical importance of carboxylic acids.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Summarise the term carboxylic acid.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02" y="2714620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acid +	metal				salt + hydrogen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0002" y="4143380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acid +	soluble hydroxide		salt + water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5500702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acid +	metal carbonate		salt + carbon dioxide + water</a:t>
            </a:r>
            <a:endParaRPr lang="en-GB" sz="2400" dirty="0"/>
          </a:p>
        </p:txBody>
      </p:sp>
      <p:sp>
        <p:nvSpPr>
          <p:cNvPr id="8" name="Right Arrow 7"/>
          <p:cNvSpPr/>
          <p:nvPr/>
        </p:nvSpPr>
        <p:spPr>
          <a:xfrm>
            <a:off x="3786182" y="2571744"/>
            <a:ext cx="1214446" cy="85725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>
            <a:off x="3786182" y="4000504"/>
            <a:ext cx="1214446" cy="85725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>
            <a:off x="3786182" y="5357826"/>
            <a:ext cx="1214446" cy="85725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1428736"/>
            <a:ext cx="8643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B0F0"/>
                </a:solidFill>
              </a:rPr>
              <a:t>Carboxylic Acid Characteristic Properties:</a:t>
            </a:r>
            <a:endParaRPr lang="en-GB" sz="3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Generate a practical to show that carboxylic acids in solution show the characteristic reactions of acids.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Explain the practical importance of carboxylic acids.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Summarise the term carboxylic acid.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85720" y="1357298"/>
            <a:ext cx="8643998" cy="528641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i="1" dirty="0" smtClean="0">
                <a:solidFill>
                  <a:schemeClr val="bg1"/>
                </a:solidFill>
              </a:rPr>
              <a:t>Practical equipment available to you:</a:t>
            </a:r>
          </a:p>
          <a:p>
            <a:pPr algn="ctr"/>
            <a:endParaRPr lang="en-GB" sz="4000" b="1" i="1" dirty="0" smtClean="0">
              <a:solidFill>
                <a:schemeClr val="bg1"/>
              </a:solidFill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GB" sz="4000" dirty="0" smtClean="0">
                <a:solidFill>
                  <a:schemeClr val="bg1"/>
                </a:solidFill>
              </a:rPr>
              <a:t> ethanoic acid </a:t>
            </a:r>
          </a:p>
          <a:p>
            <a:pPr lvl="0" algn="ctr">
              <a:buFont typeface="Arial" pitchFamily="34" charset="0"/>
              <a:buChar char="•"/>
            </a:pPr>
            <a:r>
              <a:rPr lang="en-GB" sz="4000" dirty="0" smtClean="0">
                <a:solidFill>
                  <a:schemeClr val="bg1"/>
                </a:solidFill>
              </a:rPr>
              <a:t>(1 x 30 ml per group only!)</a:t>
            </a:r>
          </a:p>
          <a:p>
            <a:pPr lvl="0" algn="ctr">
              <a:buFont typeface="Arial" pitchFamily="34" charset="0"/>
              <a:buChar char="•"/>
            </a:pPr>
            <a:r>
              <a:rPr lang="en-GB" sz="4000" dirty="0" smtClean="0">
                <a:solidFill>
                  <a:schemeClr val="bg1"/>
                </a:solidFill>
              </a:rPr>
              <a:t> sodium hydroxide</a:t>
            </a:r>
          </a:p>
          <a:p>
            <a:pPr lvl="0" algn="ctr">
              <a:buFont typeface="Arial" pitchFamily="34" charset="0"/>
              <a:buChar char="•"/>
            </a:pPr>
            <a:r>
              <a:rPr lang="en-GB" sz="4000" dirty="0" smtClean="0">
                <a:solidFill>
                  <a:schemeClr val="bg1"/>
                </a:solidFill>
              </a:rPr>
              <a:t> magnesium strips</a:t>
            </a:r>
          </a:p>
          <a:p>
            <a:pPr algn="ctr">
              <a:buFont typeface="Arial" pitchFamily="34" charset="0"/>
              <a:buChar char="•"/>
            </a:pPr>
            <a:r>
              <a:rPr lang="en-GB" sz="4000" dirty="0" smtClean="0">
                <a:solidFill>
                  <a:schemeClr val="bg1"/>
                </a:solidFill>
              </a:rPr>
              <a:t> copper (II) carbonate</a:t>
            </a:r>
            <a:endParaRPr lang="en-GB" sz="40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Generate a practical to show that carboxylic acids in solution show the characteristic reactions of acids.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Explain the practical importance of carboxylic acids.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Summarise the term carboxylic acid.</a:t>
            </a:r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2" cstate="print"/>
          <a:srcRect l="25195" t="22500" r="8007" b="8125"/>
          <a:stretch>
            <a:fillRect/>
          </a:stretch>
        </p:blipFill>
        <p:spPr bwMode="auto">
          <a:xfrm>
            <a:off x="500034" y="1285860"/>
            <a:ext cx="814393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Autofit/>
          </a:bodyPr>
          <a:lstStyle/>
          <a:p>
            <a:r>
              <a:rPr lang="en-GB" sz="16600" b="1" dirty="0" smtClean="0">
                <a:solidFill>
                  <a:srgbClr val="FFFF00"/>
                </a:solidFill>
              </a:rPr>
              <a:t>LESSON 4</a:t>
            </a:r>
            <a:endParaRPr lang="en-GB" sz="1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5400000">
            <a:off x="6305289" y="1695711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Unit C7</a:t>
            </a:r>
            <a:endParaRPr lang="en-GB" sz="8000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572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4000" b="1" dirty="0" smtClean="0">
                <a:solidFill>
                  <a:srgbClr val="00FF00"/>
                </a:solidFill>
              </a:rPr>
              <a:t>Peer assess your neighbours progress!!!</a:t>
            </a:r>
            <a:endParaRPr lang="en-GB" sz="4000" b="1" dirty="0" smtClean="0"/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2" cstate="print"/>
          <a:srcRect l="25195" t="22500" r="8007" b="8125"/>
          <a:stretch>
            <a:fillRect/>
          </a:stretch>
        </p:blipFill>
        <p:spPr bwMode="auto">
          <a:xfrm>
            <a:off x="500034" y="1285860"/>
            <a:ext cx="814393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7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QUESTION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34" y="1142984"/>
            <a:ext cx="81439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4800" dirty="0" smtClean="0">
                <a:solidFill>
                  <a:schemeClr val="bg1"/>
                </a:solidFill>
              </a:rPr>
              <a:t>One way of removing the smell of vomit is to use sodium hydrogen carbonate powder.</a:t>
            </a:r>
          </a:p>
          <a:p>
            <a:pPr algn="ctr">
              <a:buNone/>
            </a:pPr>
            <a:endParaRPr lang="en-GB" sz="48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GB" sz="4800" dirty="0" smtClean="0">
                <a:solidFill>
                  <a:schemeClr val="bg1"/>
                </a:solidFill>
              </a:rPr>
              <a:t> </a:t>
            </a:r>
            <a:r>
              <a:rPr lang="en-GB" sz="4800" b="1" dirty="0" smtClean="0">
                <a:solidFill>
                  <a:schemeClr val="bg1"/>
                </a:solidFill>
              </a:rPr>
              <a:t>Can you explain why the smell might disappear after this reaction?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GB" sz="5400" b="1" i="1" dirty="0" smtClean="0">
                <a:solidFill>
                  <a:srgbClr val="FFFF00"/>
                </a:solidFill>
              </a:rPr>
              <a:t>Properties of Carboxylic Acids</a:t>
            </a:r>
            <a:endParaRPr lang="en-GB" sz="5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501122" cy="57150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u="sng" dirty="0" smtClean="0"/>
              <a:t>Lesson Objectives:</a:t>
            </a:r>
            <a:endParaRPr lang="en-GB" dirty="0" smtClean="0"/>
          </a:p>
          <a:p>
            <a:pPr>
              <a:buNone/>
            </a:pPr>
            <a:r>
              <a:rPr lang="en-GB" sz="4800" b="1" dirty="0" smtClean="0">
                <a:solidFill>
                  <a:srgbClr val="00FF00"/>
                </a:solidFill>
              </a:rPr>
              <a:t>Grade A*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smtClean="0"/>
              <a:t>– Create balanced equations describing the reactions of carboxylic acids.</a:t>
            </a:r>
            <a:endParaRPr lang="en-GB" sz="4800" b="1" dirty="0"/>
          </a:p>
          <a:p>
            <a:pPr>
              <a:buNone/>
            </a:pPr>
            <a:r>
              <a:rPr lang="en-GB" sz="4800" b="1" dirty="0" smtClean="0">
                <a:solidFill>
                  <a:srgbClr val="00B0F0"/>
                </a:solidFill>
              </a:rPr>
              <a:t>Grade A </a:t>
            </a:r>
            <a:r>
              <a:rPr lang="en-GB" sz="4800" b="1" dirty="0" smtClean="0"/>
              <a:t>– Conclude how vinegar is a dilute solution of ethanoic acid.</a:t>
            </a:r>
            <a:endParaRPr lang="en-GB" sz="4800" b="1" dirty="0"/>
          </a:p>
          <a:p>
            <a:pPr>
              <a:buNone/>
            </a:pPr>
            <a:r>
              <a:rPr lang="en-GB" sz="4800" b="1" dirty="0" smtClean="0">
                <a:solidFill>
                  <a:srgbClr val="FF0066"/>
                </a:solidFill>
              </a:rPr>
              <a:t>Grade B </a:t>
            </a:r>
            <a:r>
              <a:rPr lang="en-GB" sz="4800" b="1" dirty="0" smtClean="0"/>
              <a:t>– Explain the importance of the –COOH functional group in relation to its properties.</a:t>
            </a:r>
            <a:endParaRPr lang="en-GB" sz="4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GB" sz="6600" b="1" i="1" dirty="0" smtClean="0">
                <a:solidFill>
                  <a:srgbClr val="FFFF00"/>
                </a:solidFill>
              </a:rPr>
              <a:t>The Alkanes</a:t>
            </a:r>
            <a:endParaRPr lang="en-GB" sz="6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858280" cy="57150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u="sng" dirty="0" smtClean="0"/>
              <a:t>Lesson Objectives:</a:t>
            </a:r>
            <a:endParaRPr lang="en-GB" dirty="0" smtClean="0"/>
          </a:p>
          <a:p>
            <a:pPr>
              <a:buNone/>
            </a:pPr>
            <a:r>
              <a:rPr lang="en-GB" sz="4800" b="1" dirty="0" smtClean="0">
                <a:solidFill>
                  <a:srgbClr val="00FF00"/>
                </a:solidFill>
              </a:rPr>
              <a:t>Grade A*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smtClean="0"/>
              <a:t>– Create ball and stick representation of the structural formula of alkanes.</a:t>
            </a:r>
            <a:endParaRPr lang="en-GB" sz="4800" b="1" dirty="0"/>
          </a:p>
          <a:p>
            <a:pPr>
              <a:buNone/>
            </a:pPr>
            <a:r>
              <a:rPr lang="en-GB" sz="4800" b="1" dirty="0" smtClean="0">
                <a:solidFill>
                  <a:srgbClr val="00B0F0"/>
                </a:solidFill>
              </a:rPr>
              <a:t>Grade A </a:t>
            </a:r>
            <a:r>
              <a:rPr lang="en-GB" sz="4800" b="1" dirty="0" smtClean="0"/>
              <a:t>– Assess the differences between chemical and physical properties of alkanes.</a:t>
            </a:r>
            <a:endParaRPr lang="en-GB" sz="4800" b="1" dirty="0"/>
          </a:p>
          <a:p>
            <a:pPr>
              <a:buNone/>
            </a:pPr>
            <a:r>
              <a:rPr lang="en-GB" sz="4800" b="1" dirty="0" smtClean="0">
                <a:solidFill>
                  <a:srgbClr val="FF0066"/>
                </a:solidFill>
              </a:rPr>
              <a:t>Grade B </a:t>
            </a:r>
            <a:r>
              <a:rPr lang="en-GB" sz="4800" b="1" dirty="0" smtClean="0"/>
              <a:t>– Investigate the properties of alkanes.</a:t>
            </a:r>
            <a:endParaRPr lang="en-GB" sz="4800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357422" y="3214686"/>
            <a:ext cx="4786346" cy="3286148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Create balanced equations describing the reactions of carboxylic acids.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Conclude how vinegar is a dilute solution of ethanoic acid.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Explain the importance of the –COOH functional group in relation to its properties.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1071546"/>
            <a:ext cx="8072462" cy="193899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</a:rPr>
              <a:t>Carboxylic acids have the functional group </a:t>
            </a:r>
            <a:r>
              <a:rPr lang="en-GB" sz="6000" b="1" dirty="0" smtClean="0">
                <a:solidFill>
                  <a:schemeClr val="bg1"/>
                </a:solidFill>
              </a:rPr>
              <a:t>-COOH</a:t>
            </a:r>
            <a:endParaRPr lang="en-GB" sz="6000" b="1" dirty="0">
              <a:solidFill>
                <a:schemeClr val="bg1"/>
              </a:solidFill>
            </a:endParaRPr>
          </a:p>
        </p:txBody>
      </p:sp>
      <p:pic>
        <p:nvPicPr>
          <p:cNvPr id="93196" name="Picture 12" descr="http://upload.wikimedia.org/wikipedia/commons/thumb/b/b5/Carboxylic-acid.svg/748px-Carboxylic-acid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286124"/>
            <a:ext cx="3740444" cy="3000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28596" y="1785926"/>
            <a:ext cx="3857652" cy="2714644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Create balanced equations describing the reactions of carboxylic acids.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Conclude how vinegar is a dilute solution of ethanoic acid.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Explain the importance of the –COOH functional group in relation to its properties.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910" y="1000108"/>
            <a:ext cx="335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Ethanoic Acid</a:t>
            </a:r>
            <a:endParaRPr lang="en-GB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000108"/>
            <a:ext cx="407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Methanoic Acid</a:t>
            </a:r>
            <a:endParaRPr lang="en-GB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5072074"/>
            <a:ext cx="7786742" cy="144655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Extension: Can you work out </a:t>
            </a:r>
            <a:r>
              <a:rPr lang="en-GB" sz="4400" b="1" u="sng" dirty="0" err="1" smtClean="0">
                <a:solidFill>
                  <a:schemeClr val="bg1"/>
                </a:solidFill>
              </a:rPr>
              <a:t>propanoic</a:t>
            </a:r>
            <a:r>
              <a:rPr lang="en-GB" sz="4400" b="1" u="sng" dirty="0" smtClean="0">
                <a:solidFill>
                  <a:schemeClr val="bg1"/>
                </a:solidFill>
              </a:rPr>
              <a:t> acid</a:t>
            </a:r>
            <a:r>
              <a:rPr lang="en-GB" sz="4400" b="1" dirty="0" smtClean="0">
                <a:solidFill>
                  <a:schemeClr val="bg1"/>
                </a:solidFill>
              </a:rPr>
              <a:t>?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86314" y="1785926"/>
            <a:ext cx="3857652" cy="2714644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6498" name="Picture 2" descr="http://i279.photobucket.com/albums/kk137/zanamivir/Fishoilpolarity/800px-Acetic_acid_flat_stru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28802"/>
            <a:ext cx="3257550" cy="2238375"/>
          </a:xfrm>
          <a:prstGeom prst="rect">
            <a:avLst/>
          </a:prstGeom>
          <a:noFill/>
        </p:spPr>
      </p:pic>
      <p:pic>
        <p:nvPicPr>
          <p:cNvPr id="106500" name="Picture 4" descr="http://www.kychem.net/upfile/2010416115751351.jpg"/>
          <p:cNvPicPr>
            <a:picLocks noChangeAspect="1" noChangeArrowheads="1"/>
          </p:cNvPicPr>
          <p:nvPr/>
        </p:nvPicPr>
        <p:blipFill>
          <a:blip r:embed="rId3" cstate="print"/>
          <a:srcRect r="50877" b="51515"/>
          <a:stretch>
            <a:fillRect/>
          </a:stretch>
        </p:blipFill>
        <p:spPr bwMode="auto">
          <a:xfrm>
            <a:off x="5000628" y="1928802"/>
            <a:ext cx="3357586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Create balanced equations describing the reactions of carboxylic acids.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Conclude how vinegar is a dilute solution of ethanoic acid.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Explain the importance of the –COOH functional group in relation to its properties.</a:t>
            </a:r>
          </a:p>
        </p:txBody>
      </p:sp>
      <p:pic>
        <p:nvPicPr>
          <p:cNvPr id="2050" name="Picture 2" descr="xxxxxx_e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71744"/>
            <a:ext cx="245154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xxxxxx_c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143248"/>
            <a:ext cx="2357454" cy="298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xxxxxx_c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571744"/>
            <a:ext cx="274110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4348" y="1428736"/>
            <a:ext cx="7786742" cy="769441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Important safety info!!!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Create balanced equations describing the reactions of carboxylic acids.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Conclude how vinegar is a dilute solution of ethanoic acid.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Explain the importance of the –COOH functional group in relation to its properties.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851" t="20625" r="51367" b="29687"/>
          <a:stretch>
            <a:fillRect/>
          </a:stretch>
        </p:blipFill>
        <p:spPr bwMode="auto">
          <a:xfrm>
            <a:off x="571472" y="928670"/>
            <a:ext cx="4714908" cy="567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loud Callout 3"/>
          <p:cNvSpPr/>
          <p:nvPr/>
        </p:nvSpPr>
        <p:spPr>
          <a:xfrm rot="1666674">
            <a:off x="5346913" y="2053206"/>
            <a:ext cx="3507846" cy="2108645"/>
          </a:xfrm>
          <a:prstGeom prst="cloudCallout">
            <a:avLst/>
          </a:prstGeom>
          <a:solidFill>
            <a:srgbClr val="FF0000"/>
          </a:solidFill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Have you got all of this detail?</a:t>
            </a:r>
            <a:endParaRPr lang="en-GB" sz="3600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Autofit/>
          </a:bodyPr>
          <a:lstStyle/>
          <a:p>
            <a:r>
              <a:rPr lang="en-GB" sz="16600" b="1" dirty="0" smtClean="0">
                <a:solidFill>
                  <a:srgbClr val="FFFF00"/>
                </a:solidFill>
              </a:rPr>
              <a:t>LESSON 5</a:t>
            </a:r>
            <a:endParaRPr lang="en-GB" sz="1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5400000">
            <a:off x="6305289" y="1695711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Unit C7</a:t>
            </a:r>
            <a:endParaRPr lang="en-GB" sz="8000" b="1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nobel.scas.bcit.ca/debeck_pt/science/images/labsaf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xxxxx_c7"/>
          <p:cNvPicPr>
            <a:picLocks noChangeAspect="1" noChangeArrowheads="1"/>
          </p:cNvPicPr>
          <p:nvPr/>
        </p:nvPicPr>
        <p:blipFill>
          <a:blip r:embed="rId2" cstate="print"/>
          <a:srcRect r="50307" b="28834"/>
          <a:stretch>
            <a:fillRect/>
          </a:stretch>
        </p:blipFill>
        <p:spPr bwMode="auto">
          <a:xfrm>
            <a:off x="3500430" y="1643050"/>
            <a:ext cx="2286016" cy="200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xxxxxx_c7"/>
          <p:cNvPicPr>
            <a:picLocks noChangeAspect="1" noChangeArrowheads="1"/>
          </p:cNvPicPr>
          <p:nvPr/>
        </p:nvPicPr>
        <p:blipFill>
          <a:blip r:embed="rId3" cstate="print"/>
          <a:srcRect l="16035" r="17821" b="37778"/>
          <a:stretch>
            <a:fillRect/>
          </a:stretch>
        </p:blipFill>
        <p:spPr bwMode="auto">
          <a:xfrm>
            <a:off x="642910" y="1643050"/>
            <a:ext cx="235745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5786" y="214290"/>
            <a:ext cx="7786742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</a:rPr>
              <a:t>Safety Quiz Time!!!</a:t>
            </a:r>
            <a:endParaRPr lang="en-GB" sz="60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xxxxxx_c7"/>
          <p:cNvPicPr>
            <a:picLocks noChangeAspect="1" noChangeArrowheads="1"/>
          </p:cNvPicPr>
          <p:nvPr/>
        </p:nvPicPr>
        <p:blipFill>
          <a:blip r:embed="rId2" cstate="print"/>
          <a:srcRect l="49693" b="28834"/>
          <a:stretch>
            <a:fillRect/>
          </a:stretch>
        </p:blipFill>
        <p:spPr bwMode="auto">
          <a:xfrm>
            <a:off x="6297368" y="1643050"/>
            <a:ext cx="230426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14348" y="4929198"/>
            <a:ext cx="7786742" cy="1446550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b="1" i="1" dirty="0" smtClean="0">
                <a:solidFill>
                  <a:schemeClr val="bg1"/>
                </a:solidFill>
              </a:rPr>
              <a:t> Q4 </a:t>
            </a:r>
            <a:r>
              <a:rPr lang="en-GB" sz="4400" i="1" dirty="0" smtClean="0">
                <a:solidFill>
                  <a:schemeClr val="bg1"/>
                </a:solidFill>
              </a:rPr>
              <a:t>– What colour should these labels be?</a:t>
            </a:r>
            <a:endParaRPr lang="en-GB" sz="4400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5852" y="3786190"/>
            <a:ext cx="121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Q1</a:t>
            </a:r>
            <a:endParaRPr lang="en-GB" sz="5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14810" y="3786190"/>
            <a:ext cx="1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Q2</a:t>
            </a:r>
            <a:endParaRPr lang="en-GB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86578" y="3786190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Q3</a:t>
            </a:r>
            <a:endParaRPr lang="en-GB" sz="5400" b="1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786" y="214290"/>
            <a:ext cx="7786742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</a:rPr>
              <a:t>Safety Quiz Time!!!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2000240"/>
            <a:ext cx="7786742" cy="3416320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5400" b="1" i="1" dirty="0" smtClean="0">
                <a:solidFill>
                  <a:schemeClr val="bg1"/>
                </a:solidFill>
              </a:rPr>
              <a:t>BONUS QUESTION</a:t>
            </a:r>
          </a:p>
          <a:p>
            <a:pPr algn="ctr"/>
            <a:endParaRPr lang="en-GB" sz="5400" b="1" i="1" dirty="0" smtClean="0">
              <a:solidFill>
                <a:schemeClr val="bg1"/>
              </a:solidFill>
            </a:endParaRPr>
          </a:p>
          <a:p>
            <a:pPr algn="ctr"/>
            <a:r>
              <a:rPr lang="en-GB" sz="5400" b="1" i="1" dirty="0" smtClean="0">
                <a:solidFill>
                  <a:schemeClr val="bg1"/>
                </a:solidFill>
              </a:rPr>
              <a:t>Can you name a chemical for each hazard sign Q1-3? </a:t>
            </a:r>
            <a:endParaRPr lang="en-GB" sz="5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786" y="214290"/>
            <a:ext cx="7786742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</a:rPr>
              <a:t>Safety Quiz Answers</a:t>
            </a:r>
            <a:endParaRPr lang="en-GB" sz="60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xxxxxx_c7"/>
          <p:cNvPicPr>
            <a:picLocks noChangeAspect="1" noChangeArrowheads="1"/>
          </p:cNvPicPr>
          <p:nvPr/>
        </p:nvPicPr>
        <p:blipFill>
          <a:blip r:embed="rId2" cstate="print"/>
          <a:srcRect r="50307" b="28834"/>
          <a:stretch>
            <a:fillRect/>
          </a:stretch>
        </p:blipFill>
        <p:spPr bwMode="auto">
          <a:xfrm>
            <a:off x="3500430" y="1643050"/>
            <a:ext cx="2286016" cy="200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xxxxxx_c7"/>
          <p:cNvPicPr>
            <a:picLocks noChangeAspect="1" noChangeArrowheads="1"/>
          </p:cNvPicPr>
          <p:nvPr/>
        </p:nvPicPr>
        <p:blipFill>
          <a:blip r:embed="rId3" cstate="print"/>
          <a:srcRect l="16035" r="17821" b="37778"/>
          <a:stretch>
            <a:fillRect/>
          </a:stretch>
        </p:blipFill>
        <p:spPr bwMode="auto">
          <a:xfrm>
            <a:off x="642910" y="1643050"/>
            <a:ext cx="235745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xxxxxx_c7"/>
          <p:cNvPicPr>
            <a:picLocks noChangeAspect="1" noChangeArrowheads="1"/>
          </p:cNvPicPr>
          <p:nvPr/>
        </p:nvPicPr>
        <p:blipFill>
          <a:blip r:embed="rId2" cstate="print"/>
          <a:srcRect l="49693" b="28834"/>
          <a:stretch>
            <a:fillRect/>
          </a:stretch>
        </p:blipFill>
        <p:spPr bwMode="auto">
          <a:xfrm>
            <a:off x="6297368" y="1643050"/>
            <a:ext cx="230426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14348" y="4929198"/>
            <a:ext cx="7786742" cy="769441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b="1" i="1" dirty="0" smtClean="0">
                <a:solidFill>
                  <a:schemeClr val="bg1"/>
                </a:solidFill>
              </a:rPr>
              <a:t> Q4 </a:t>
            </a:r>
            <a:r>
              <a:rPr lang="en-GB" sz="4400" i="1" dirty="0" smtClean="0">
                <a:solidFill>
                  <a:schemeClr val="bg1"/>
                </a:solidFill>
              </a:rPr>
              <a:t>– Orange</a:t>
            </a:r>
            <a:endParaRPr lang="en-GB" sz="4400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3857628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Corrosive</a:t>
            </a:r>
            <a:endParaRPr lang="en-GB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43306" y="3857628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Harmful</a:t>
            </a:r>
            <a:endParaRPr lang="en-GB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15074" y="3857628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Flammable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5720" y="1142984"/>
            <a:ext cx="8643998" cy="5143536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 smtClean="0">
                <a:solidFill>
                  <a:schemeClr val="bg1"/>
                </a:solidFill>
              </a:rPr>
              <a:t>Starter</a:t>
            </a:r>
            <a:endParaRPr lang="en-GB" sz="60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8800" i="1" dirty="0" smtClean="0">
                <a:solidFill>
                  <a:schemeClr val="bg1"/>
                </a:solidFill>
              </a:rPr>
              <a:t>Periodic Table Bingo!!!</a:t>
            </a:r>
            <a:endParaRPr lang="en-GB" sz="88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Create ball and stick representation of the structural formula of alkanes.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Assess the differences between chemical and physical properties of alkanes.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Investigate the properties of alkanes.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786" y="214290"/>
            <a:ext cx="7786742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</a:rPr>
              <a:t>Safety Quiz Time!!!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2000240"/>
            <a:ext cx="7786742" cy="1754326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5400" b="1" i="1" dirty="0" smtClean="0">
                <a:solidFill>
                  <a:schemeClr val="bg1"/>
                </a:solidFill>
              </a:rPr>
              <a:t>BONUS QUESTION</a:t>
            </a:r>
          </a:p>
          <a:p>
            <a:pPr algn="ctr"/>
            <a:endParaRPr lang="en-GB" sz="54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GB" sz="6600" b="1" i="1" dirty="0" smtClean="0">
                <a:solidFill>
                  <a:srgbClr val="FFFF00"/>
                </a:solidFill>
              </a:rPr>
              <a:t>Making Esters</a:t>
            </a:r>
            <a:endParaRPr lang="en-GB" sz="6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7150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b="1" u="sng" dirty="0" smtClean="0"/>
              <a:t>Lesson Objectives:</a:t>
            </a:r>
            <a:endParaRPr lang="en-GB" b="1" dirty="0" smtClean="0"/>
          </a:p>
          <a:p>
            <a:pPr>
              <a:buNone/>
            </a:pPr>
            <a:r>
              <a:rPr lang="en-GB" sz="4800" b="1" dirty="0" smtClean="0">
                <a:solidFill>
                  <a:srgbClr val="00FF00"/>
                </a:solidFill>
              </a:rPr>
              <a:t>Grade A*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smtClean="0"/>
              <a:t>– Generate molecular models to show the differences between an acid, an alcohol and an ester.</a:t>
            </a:r>
          </a:p>
          <a:p>
            <a:pPr>
              <a:buNone/>
            </a:pPr>
            <a:r>
              <a:rPr lang="en-GB" sz="4800" b="1" dirty="0" smtClean="0">
                <a:solidFill>
                  <a:srgbClr val="00B0F0"/>
                </a:solidFill>
              </a:rPr>
              <a:t>Grade A </a:t>
            </a:r>
            <a:r>
              <a:rPr lang="en-GB" sz="4800" b="1" dirty="0" smtClean="0"/>
              <a:t>– Investigate and observe the properties of esters.</a:t>
            </a:r>
            <a:endParaRPr lang="en-GB" sz="4800" b="1" dirty="0"/>
          </a:p>
          <a:p>
            <a:pPr>
              <a:buNone/>
            </a:pPr>
            <a:r>
              <a:rPr lang="en-GB" sz="4800" b="1" dirty="0" smtClean="0">
                <a:solidFill>
                  <a:srgbClr val="FF0066"/>
                </a:solidFill>
              </a:rPr>
              <a:t>Grade B </a:t>
            </a:r>
            <a:r>
              <a:rPr lang="en-GB" sz="4800" b="1" dirty="0" smtClean="0"/>
              <a:t>– Summarise esters as the products of the reactions of alcohols with carboxylic acids.</a:t>
            </a:r>
            <a:endParaRPr lang="en-GB" sz="4800" b="1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Generate molecular models to show the differences between an acid, an alcohol and an ester.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Investigate and observe the properties of esters.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Summarise esters as the products of the reactions of alcohols with carboxylic acids.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48" y="1571612"/>
            <a:ext cx="7786742" cy="769441"/>
          </a:xfrm>
          <a:prstGeom prst="rect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What are ESTERS?</a:t>
            </a:r>
            <a:endParaRPr lang="en-GB" sz="4400" b="1" dirty="0">
              <a:solidFill>
                <a:schemeClr val="bg1"/>
              </a:solidFill>
            </a:endParaRPr>
          </a:p>
        </p:txBody>
      </p:sp>
      <p:pic>
        <p:nvPicPr>
          <p:cNvPr id="96258" name="Picture 2" descr="http://0.tqn.com/d/chemistry/1/0/l/s/esterfunctionalgro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643182"/>
            <a:ext cx="4714908" cy="3625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Generate molecular models to show the differences between an acid, an alcohol and an ester.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Investigate and observe the properties of esters.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Summarise esters as the products of the reactions of alcohols with carboxylic acids.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48" y="1571612"/>
            <a:ext cx="7786742" cy="769441"/>
          </a:xfrm>
          <a:prstGeom prst="rect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What are ESTERS?</a:t>
            </a:r>
            <a:endParaRPr lang="en-GB" sz="4400" b="1" dirty="0">
              <a:solidFill>
                <a:schemeClr val="bg1"/>
              </a:solidFill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500166" y="2786058"/>
            <a:ext cx="6215106" cy="3571900"/>
            <a:chOff x="1500166" y="2643182"/>
            <a:chExt cx="6215106" cy="3571900"/>
          </a:xfrm>
        </p:grpSpPr>
        <p:sp>
          <p:nvSpPr>
            <p:cNvPr id="7" name="Rounded Rectangle 6"/>
            <p:cNvSpPr/>
            <p:nvPr/>
          </p:nvSpPr>
          <p:spPr>
            <a:xfrm>
              <a:off x="1500166" y="2643182"/>
              <a:ext cx="6215106" cy="35719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1928" name="Picture 8" descr="http://ibchem.com/IB/ibfiles/organic/org_img/structures/esters/methyl_ethanoa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57422" y="2857496"/>
              <a:ext cx="4429156" cy="322585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Generate molecular models to show the differences between an acid, an alcohol and an ester.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Investigate and observe the properties of esters.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Summarise esters as the products of the reactions of alcohols with carboxylic acids.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48" y="1285860"/>
            <a:ext cx="7786742" cy="769441"/>
          </a:xfrm>
          <a:prstGeom prst="rect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What are ESTERS?</a:t>
            </a:r>
            <a:endParaRPr lang="en-GB" sz="4400" b="1" dirty="0">
              <a:solidFill>
                <a:schemeClr val="bg1"/>
              </a:solidFill>
            </a:endParaRPr>
          </a:p>
        </p:txBody>
      </p:sp>
      <p:pic>
        <p:nvPicPr>
          <p:cNvPr id="155650" name="Picture 2" descr="http://blog.para-gen.com/wp-content/uploads/2008/06/ethylacet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357430"/>
            <a:ext cx="8143932" cy="4163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Generate molecular models to show the differences between an acid, an alcohol and an ester.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Investigate and observe the properties of esters.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Summarise esters as the products of the reactions of alcohols with carboxylic acids.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285860"/>
            <a:ext cx="914400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methanol + butanoic acid    →    methyl </a:t>
            </a:r>
            <a:r>
              <a:rPr lang="en-GB" sz="2800" b="1" dirty="0" err="1" smtClean="0">
                <a:solidFill>
                  <a:schemeClr val="bg1"/>
                </a:solidFill>
              </a:rPr>
              <a:t>butanoate</a:t>
            </a:r>
            <a:r>
              <a:rPr lang="en-GB" sz="2800" b="1" dirty="0" smtClean="0">
                <a:solidFill>
                  <a:schemeClr val="bg1"/>
                </a:solidFill>
              </a:rPr>
              <a:t> + water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74754" name="Picture 2" descr="http://www.bbc.co.uk/schools/gcsebitesize/science/images/gatewaysci_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928802"/>
            <a:ext cx="4643470" cy="4720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Generate molecular models to show the differences between an acid, an alcohol and an ester.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Investigate and observe the properties of esters.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Summarise esters as the products of the reactions of alcohols with carboxylic acids.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48" y="1571612"/>
            <a:ext cx="7786742" cy="769441"/>
          </a:xfrm>
          <a:prstGeom prst="rect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Some esters have fruity smells.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20" y="2714620"/>
            <a:ext cx="85725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/>
              <a:t>benzyl </a:t>
            </a:r>
            <a:r>
              <a:rPr lang="en-GB" sz="4000" dirty="0" err="1" smtClean="0"/>
              <a:t>ethanoate</a:t>
            </a:r>
            <a:r>
              <a:rPr lang="en-GB" sz="4000" dirty="0" smtClean="0"/>
              <a:t>		 	peach flavour</a:t>
            </a:r>
          </a:p>
          <a:p>
            <a:r>
              <a:rPr lang="en-GB" sz="4000" dirty="0" smtClean="0"/>
              <a:t>ethyl </a:t>
            </a:r>
            <a:r>
              <a:rPr lang="en-GB" sz="4000" dirty="0" err="1" smtClean="0"/>
              <a:t>butanoate</a:t>
            </a:r>
            <a:r>
              <a:rPr lang="en-GB" sz="4000" dirty="0" smtClean="0"/>
              <a:t>			pineapple</a:t>
            </a:r>
          </a:p>
          <a:p>
            <a:r>
              <a:rPr lang="en-GB" sz="4000" dirty="0" smtClean="0"/>
              <a:t>ethyl </a:t>
            </a:r>
            <a:r>
              <a:rPr lang="en-GB" sz="4000" dirty="0" err="1" smtClean="0"/>
              <a:t>methanoate</a:t>
            </a:r>
            <a:r>
              <a:rPr lang="en-GB" sz="4000" dirty="0" smtClean="0"/>
              <a:t>		raspberry</a:t>
            </a:r>
          </a:p>
          <a:p>
            <a:r>
              <a:rPr lang="en-GB" sz="4000" dirty="0" smtClean="0"/>
              <a:t>methyl </a:t>
            </a:r>
            <a:r>
              <a:rPr lang="en-GB" sz="4000" dirty="0" err="1" smtClean="0"/>
              <a:t>butanoate</a:t>
            </a:r>
            <a:r>
              <a:rPr lang="en-GB" sz="4000" dirty="0" smtClean="0"/>
              <a:t>		apple</a:t>
            </a:r>
          </a:p>
          <a:p>
            <a:r>
              <a:rPr lang="en-GB" sz="4000" dirty="0" err="1" smtClean="0"/>
              <a:t>pentyl</a:t>
            </a:r>
            <a:r>
              <a:rPr lang="en-GB" sz="4000" dirty="0" smtClean="0"/>
              <a:t> </a:t>
            </a:r>
            <a:r>
              <a:rPr lang="en-GB" sz="4000" dirty="0" err="1" smtClean="0"/>
              <a:t>ethanoate</a:t>
            </a:r>
            <a:r>
              <a:rPr lang="en-GB" sz="4000" dirty="0" smtClean="0"/>
              <a:t>			pear</a:t>
            </a:r>
            <a:endParaRPr lang="en-GB" sz="4000" dirty="0"/>
          </a:p>
        </p:txBody>
      </p:sp>
      <p:sp>
        <p:nvSpPr>
          <p:cNvPr id="8" name="Right Arrow 7"/>
          <p:cNvSpPr/>
          <p:nvPr/>
        </p:nvSpPr>
        <p:spPr>
          <a:xfrm>
            <a:off x="4286248" y="2857496"/>
            <a:ext cx="1285884" cy="500066"/>
          </a:xfrm>
          <a:prstGeom prst="rightArrow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4286248" y="3500438"/>
            <a:ext cx="1285884" cy="500066"/>
          </a:xfrm>
          <a:prstGeom prst="rightArrow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4286248" y="4143380"/>
            <a:ext cx="1285884" cy="500066"/>
          </a:xfrm>
          <a:prstGeom prst="rightArrow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4286248" y="4714884"/>
            <a:ext cx="1285884" cy="500066"/>
          </a:xfrm>
          <a:prstGeom prst="rightArrow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4286248" y="5286388"/>
            <a:ext cx="1285884" cy="500066"/>
          </a:xfrm>
          <a:prstGeom prst="rightArrow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Generate molecular models to show the differences between an acid, an alcohol and an ester.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Investigate and observe the properties of esters.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Summarise esters as the products of the reactions of alcohols with carboxylic acids.</a:t>
            </a:r>
          </a:p>
        </p:txBody>
      </p:sp>
      <p:pic>
        <p:nvPicPr>
          <p:cNvPr id="1026" name="Picture 2" descr="xxxxxx_c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86058"/>
            <a:ext cx="807249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48" y="1571612"/>
            <a:ext cx="7786742" cy="769441"/>
          </a:xfrm>
          <a:prstGeom prst="rect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Making Esters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Generate molecular models to show the differences between an acid, an alcohol and an ester.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Investigate and observe the properties of esters.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Summarise esters as the products of the reactions of alcohols with carboxylic acids.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48" y="1428736"/>
            <a:ext cx="7786742" cy="769441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Important safety info!!!</a:t>
            </a:r>
            <a:endParaRPr lang="en-GB" sz="44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xxxxxx_c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714620"/>
            <a:ext cx="4744012" cy="291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xxxxxx_c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2714620"/>
            <a:ext cx="356413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Generate molecular models to show the differences between an acid, an alcohol and an ester.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Investigate and observe the properties of esters.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Summarise esters as the products of the reactions of alcohols with carboxylic acids.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72132" y="2643182"/>
            <a:ext cx="2857520" cy="212365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Important safety info!!!</a:t>
            </a:r>
            <a:endParaRPr lang="en-GB" sz="4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xxxxxx_eye_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85860"/>
            <a:ext cx="4357718" cy="533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Create ball and stick representation of the structural formula of alkanes.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Assess the differences between chemical and physical properties of alkanes.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Investigate the properties of alkanes.</a:t>
            </a: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 l="51563" t="23437" r="5664" b="44688"/>
          <a:stretch>
            <a:fillRect/>
          </a:stretch>
        </p:blipFill>
        <p:spPr bwMode="auto">
          <a:xfrm>
            <a:off x="642910" y="2714620"/>
            <a:ext cx="797584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loud Callout 5"/>
          <p:cNvSpPr/>
          <p:nvPr/>
        </p:nvSpPr>
        <p:spPr>
          <a:xfrm rot="21186801">
            <a:off x="1853879" y="1288091"/>
            <a:ext cx="4809712" cy="2614558"/>
          </a:xfrm>
          <a:prstGeom prst="cloudCallout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To call bingo you need at least 3 symbols!</a:t>
            </a:r>
            <a:endParaRPr lang="en-GB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Generate molecular models to show the differences between an acid, an alcohol and an ester.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Investigate and observe the properties of esters.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Summarise esters as the products of the reactions of alcohols with carboxylic acids.</a:t>
            </a:r>
          </a:p>
        </p:txBody>
      </p:sp>
      <p:pic>
        <p:nvPicPr>
          <p:cNvPr id="1026" name="Picture 2" descr="xxxxxx_c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86058"/>
            <a:ext cx="807249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48" y="1571612"/>
            <a:ext cx="7786742" cy="769441"/>
          </a:xfrm>
          <a:prstGeom prst="rect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Making Esters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5720" y="1357298"/>
            <a:ext cx="8643998" cy="528641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i="1" dirty="0" smtClean="0">
                <a:solidFill>
                  <a:schemeClr val="bg1"/>
                </a:solidFill>
              </a:rPr>
              <a:t>Practical equipment available to you per table:</a:t>
            </a:r>
          </a:p>
          <a:p>
            <a:pPr algn="ctr"/>
            <a:endParaRPr lang="en-GB" sz="4000" b="1" i="1" dirty="0" smtClean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GB" sz="4000" dirty="0" smtClean="0">
                <a:solidFill>
                  <a:schemeClr val="bg1"/>
                </a:solidFill>
              </a:rPr>
              <a:t> Activity sheets AC7.5</a:t>
            </a:r>
          </a:p>
          <a:p>
            <a:pPr algn="ctr">
              <a:buFont typeface="Arial" pitchFamily="34" charset="0"/>
              <a:buChar char="•"/>
            </a:pPr>
            <a:r>
              <a:rPr lang="en-GB" sz="4000" dirty="0" smtClean="0">
                <a:solidFill>
                  <a:schemeClr val="bg1"/>
                </a:solidFill>
              </a:rPr>
              <a:t> Test tubes (</a:t>
            </a:r>
            <a:r>
              <a:rPr lang="en-GB" sz="4000" dirty="0" smtClean="0">
                <a:solidFill>
                  <a:schemeClr val="bg1"/>
                </a:solidFill>
                <a:sym typeface="Symbol"/>
              </a:rPr>
              <a:t></a:t>
            </a:r>
            <a:r>
              <a:rPr lang="en-GB" sz="4000" dirty="0" smtClean="0">
                <a:solidFill>
                  <a:schemeClr val="bg1"/>
                </a:solidFill>
              </a:rPr>
              <a:t>3)</a:t>
            </a:r>
          </a:p>
          <a:p>
            <a:pPr algn="ctr">
              <a:buFont typeface="Arial" pitchFamily="34" charset="0"/>
              <a:buChar char="•"/>
            </a:pPr>
            <a:r>
              <a:rPr lang="en-GB" sz="4000" dirty="0" smtClean="0">
                <a:solidFill>
                  <a:schemeClr val="bg1"/>
                </a:solidFill>
              </a:rPr>
              <a:t> Water bath (or 250 cm</a:t>
            </a:r>
            <a:r>
              <a:rPr lang="en-GB" sz="4000" baseline="30000" dirty="0" smtClean="0">
                <a:solidFill>
                  <a:schemeClr val="bg1"/>
                </a:solidFill>
              </a:rPr>
              <a:t>3</a:t>
            </a:r>
            <a:r>
              <a:rPr lang="en-GB" sz="4000" dirty="0" smtClean="0">
                <a:solidFill>
                  <a:schemeClr val="bg1"/>
                </a:solidFill>
              </a:rPr>
              <a:t> beaker and heating apparatus)</a:t>
            </a:r>
          </a:p>
          <a:p>
            <a:pPr algn="ctr">
              <a:buFont typeface="Arial" pitchFamily="34" charset="0"/>
              <a:buChar char="•"/>
            </a:pPr>
            <a:r>
              <a:rPr lang="en-GB" sz="4000" dirty="0" smtClean="0">
                <a:solidFill>
                  <a:schemeClr val="bg1"/>
                </a:solidFill>
              </a:rPr>
              <a:t> Beakers, 100 cm</a:t>
            </a:r>
            <a:r>
              <a:rPr lang="en-GB" sz="4000" baseline="30000" dirty="0" smtClean="0">
                <a:solidFill>
                  <a:schemeClr val="bg1"/>
                </a:solidFill>
              </a:rPr>
              <a:t>3</a:t>
            </a:r>
            <a:r>
              <a:rPr lang="en-GB" sz="4000" dirty="0" smtClean="0">
                <a:solidFill>
                  <a:schemeClr val="bg1"/>
                </a:solidFill>
              </a:rPr>
              <a:t> (</a:t>
            </a:r>
            <a:r>
              <a:rPr lang="en-GB" sz="4000" dirty="0" smtClean="0">
                <a:solidFill>
                  <a:schemeClr val="bg1"/>
                </a:solidFill>
                <a:sym typeface="Symbol"/>
              </a:rPr>
              <a:t></a:t>
            </a:r>
            <a:r>
              <a:rPr lang="en-GB" sz="4000" dirty="0" smtClean="0">
                <a:solidFill>
                  <a:schemeClr val="bg1"/>
                </a:solidFill>
              </a:rPr>
              <a:t>3)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Generate molecular models to show the differences between an acid, an alcohol and an ester.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Investigate and observe the properties of esters.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Summarise esters as the products of the reactions of alcohols with carboxylic acids.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6406" t="25312" r="56055" b="38125"/>
          <a:stretch>
            <a:fillRect/>
          </a:stretch>
        </p:blipFill>
        <p:spPr bwMode="auto">
          <a:xfrm>
            <a:off x="1428728" y="1428736"/>
            <a:ext cx="6215106" cy="515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Generate molecular models to show the differences between an acid, an alcohol and an ester.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Investigate and observe the properties of esters.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Summarise esters as the products of the reactions of alcohols with carboxylic acids.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285860"/>
            <a:ext cx="914400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methanol + butanoic acid    →    methyl </a:t>
            </a:r>
            <a:r>
              <a:rPr lang="en-GB" sz="2800" b="1" dirty="0" err="1" smtClean="0">
                <a:solidFill>
                  <a:schemeClr val="bg1"/>
                </a:solidFill>
              </a:rPr>
              <a:t>butanoate</a:t>
            </a:r>
            <a:r>
              <a:rPr lang="en-GB" sz="2800" b="1" dirty="0" smtClean="0">
                <a:solidFill>
                  <a:schemeClr val="bg1"/>
                </a:solidFill>
              </a:rPr>
              <a:t> + water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74754" name="Picture 2" descr="http://www.bbc.co.uk/schools/gcsebitesize/science/images/gatewaysci_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928802"/>
            <a:ext cx="4643470" cy="4720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Generate molecular models to show the differences between an acid, an alcohol and an ester.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Investigate and observe the properties of esters.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Summarise esters as the products of the reactions of alcohols with carboxylic acids.</a:t>
            </a:r>
          </a:p>
        </p:txBody>
      </p:sp>
      <p:pic>
        <p:nvPicPr>
          <p:cNvPr id="154626" name="Picture 2" descr="http://chemistry.gravitywaves.com/CHE450/Images1-3,25/EsterForm.gif"/>
          <p:cNvPicPr>
            <a:picLocks noChangeAspect="1" noChangeArrowheads="1"/>
          </p:cNvPicPr>
          <p:nvPr/>
        </p:nvPicPr>
        <p:blipFill>
          <a:blip r:embed="rId2" cstate="print"/>
          <a:srcRect b="70765"/>
          <a:stretch>
            <a:fillRect/>
          </a:stretch>
        </p:blipFill>
        <p:spPr bwMode="auto">
          <a:xfrm>
            <a:off x="208785" y="1357298"/>
            <a:ext cx="8792422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Autofit/>
          </a:bodyPr>
          <a:lstStyle/>
          <a:p>
            <a:r>
              <a:rPr lang="en-GB" sz="16600" b="1" dirty="0" smtClean="0">
                <a:solidFill>
                  <a:srgbClr val="FFFF00"/>
                </a:solidFill>
              </a:rPr>
              <a:t>LESSON 6</a:t>
            </a:r>
            <a:endParaRPr lang="en-GB" sz="1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5400000">
            <a:off x="6305289" y="1695711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Unit C7</a:t>
            </a:r>
            <a:endParaRPr lang="en-GB" sz="8000" b="1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5720" y="214290"/>
            <a:ext cx="8643998" cy="635798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i="1" dirty="0" smtClean="0">
                <a:solidFill>
                  <a:schemeClr val="bg1"/>
                </a:solidFill>
              </a:rPr>
              <a:t>Can you name the </a:t>
            </a:r>
            <a:r>
              <a:rPr lang="en-GB" sz="7200" b="1" i="1" u="sng" dirty="0" smtClean="0">
                <a:solidFill>
                  <a:schemeClr val="bg1"/>
                </a:solidFill>
              </a:rPr>
              <a:t>seven</a:t>
            </a:r>
            <a:r>
              <a:rPr lang="en-GB" sz="7200" b="1" i="1" dirty="0" smtClean="0">
                <a:solidFill>
                  <a:schemeClr val="bg1"/>
                </a:solidFill>
              </a:rPr>
              <a:t> stages in chemical synthesis?</a:t>
            </a:r>
          </a:p>
          <a:p>
            <a:pPr algn="ctr"/>
            <a:endParaRPr lang="en-GB" sz="6000" b="1" i="1" dirty="0" smtClean="0">
              <a:solidFill>
                <a:schemeClr val="bg1"/>
              </a:solidFill>
            </a:endParaRPr>
          </a:p>
          <a:p>
            <a:pPr algn="ctr"/>
            <a:r>
              <a:rPr lang="en-GB" sz="4800" b="1" i="1" dirty="0" smtClean="0">
                <a:solidFill>
                  <a:schemeClr val="bg1"/>
                </a:solidFill>
              </a:rPr>
              <a:t>Think back to </a:t>
            </a:r>
            <a:r>
              <a:rPr lang="en-GB" sz="6600" b="1" i="1" dirty="0" smtClean="0">
                <a:solidFill>
                  <a:schemeClr val="bg1"/>
                </a:solidFill>
              </a:rPr>
              <a:t>C6</a:t>
            </a:r>
            <a:r>
              <a:rPr lang="en-GB" sz="4800" b="1" i="1" dirty="0" smtClean="0">
                <a:solidFill>
                  <a:schemeClr val="bg1"/>
                </a:solidFill>
              </a:rPr>
              <a:t>!</a:t>
            </a:r>
          </a:p>
          <a:p>
            <a:pPr algn="ctr"/>
            <a:endParaRPr lang="en-GB" sz="40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00364" y="928670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86380" y="928670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57950" y="2428868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00760" y="4500570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86248" y="5357826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5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43174" y="4429132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6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85984" y="2357430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7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43240" y="2357430"/>
            <a:ext cx="2928958" cy="1754326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Seven Stages </a:t>
            </a:r>
          </a:p>
          <a:p>
            <a:pPr algn="ctr"/>
            <a:r>
              <a:rPr lang="en-GB" sz="3600" dirty="0" smtClean="0"/>
              <a:t>in Chemical Synthesis</a:t>
            </a:r>
            <a:endParaRPr lang="en-GB" sz="36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GB" sz="6600" b="1" i="1" dirty="0" smtClean="0">
                <a:solidFill>
                  <a:srgbClr val="FFFF00"/>
                </a:solidFill>
              </a:rPr>
              <a:t>Preparation of an ester</a:t>
            </a:r>
            <a:endParaRPr lang="en-GB" sz="6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501122" cy="57150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b="1" u="sng" dirty="0" smtClean="0"/>
              <a:t>Lesson Objectives:</a:t>
            </a:r>
            <a:endParaRPr lang="en-GB" b="1" dirty="0" smtClean="0"/>
          </a:p>
          <a:p>
            <a:pPr>
              <a:buNone/>
            </a:pPr>
            <a:r>
              <a:rPr lang="en-GB" sz="4800" b="1" dirty="0" smtClean="0">
                <a:solidFill>
                  <a:srgbClr val="00FF00"/>
                </a:solidFill>
              </a:rPr>
              <a:t>Grade A*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smtClean="0"/>
              <a:t>– Generate yield and percentage yield calculations.</a:t>
            </a:r>
            <a:endParaRPr lang="en-GB" sz="4800" b="1" dirty="0"/>
          </a:p>
          <a:p>
            <a:pPr>
              <a:buNone/>
            </a:pPr>
            <a:r>
              <a:rPr lang="en-GB" sz="4800" b="1" dirty="0" smtClean="0">
                <a:solidFill>
                  <a:srgbClr val="00B0F0"/>
                </a:solidFill>
              </a:rPr>
              <a:t>Grade A </a:t>
            </a:r>
            <a:r>
              <a:rPr lang="en-GB" sz="4800" b="1" dirty="0" smtClean="0"/>
              <a:t>– Summarise the purposes of practical techniques involved in the preparation of an ester.</a:t>
            </a:r>
            <a:endParaRPr lang="en-GB" sz="4800" b="1" dirty="0"/>
          </a:p>
          <a:p>
            <a:pPr>
              <a:buNone/>
            </a:pPr>
            <a:r>
              <a:rPr lang="en-GB" sz="4800" b="1" dirty="0" smtClean="0">
                <a:solidFill>
                  <a:srgbClr val="FF0066"/>
                </a:solidFill>
              </a:rPr>
              <a:t>Grade B </a:t>
            </a:r>
            <a:r>
              <a:rPr lang="en-GB" sz="4800" b="1" dirty="0" smtClean="0"/>
              <a:t>– Demonstrate the procedure for making an ester on a laboratory scale.</a:t>
            </a:r>
            <a:endParaRPr lang="en-GB" sz="4800" b="1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600" b="1" dirty="0" smtClean="0">
                <a:solidFill>
                  <a:srgbClr val="00FF00"/>
                </a:solidFill>
              </a:rPr>
              <a:t>Grade A*</a:t>
            </a:r>
            <a:r>
              <a:rPr lang="en-GB" sz="1600" b="1" dirty="0" smtClean="0">
                <a:solidFill>
                  <a:srgbClr val="FF0000"/>
                </a:solidFill>
              </a:rPr>
              <a:t> </a:t>
            </a:r>
            <a:r>
              <a:rPr lang="en-GB" sz="1600" b="1" dirty="0" smtClean="0"/>
              <a:t>– Generate yield and percentage yield calculations.</a:t>
            </a:r>
          </a:p>
          <a:p>
            <a:pPr algn="ctr">
              <a:buNone/>
            </a:pPr>
            <a:r>
              <a:rPr lang="en-GB" sz="1600" b="1" dirty="0" smtClean="0">
                <a:solidFill>
                  <a:srgbClr val="00B0F0"/>
                </a:solidFill>
              </a:rPr>
              <a:t>Grade A </a:t>
            </a:r>
            <a:r>
              <a:rPr lang="en-GB" sz="1600" b="1" dirty="0" smtClean="0"/>
              <a:t>– Summarise the purposes of practical techniques involved in the preparation of an ester.</a:t>
            </a:r>
          </a:p>
          <a:p>
            <a:pPr algn="ctr">
              <a:buNone/>
            </a:pPr>
            <a:r>
              <a:rPr lang="en-GB" sz="1600" b="1" dirty="0" smtClean="0">
                <a:solidFill>
                  <a:srgbClr val="FF0066"/>
                </a:solidFill>
              </a:rPr>
              <a:t>Grade B </a:t>
            </a:r>
            <a:r>
              <a:rPr lang="en-GB" sz="1600" b="1" dirty="0" smtClean="0"/>
              <a:t>– Demonstrate the procedure for making an ester on a laboratory scale.</a:t>
            </a:r>
          </a:p>
          <a:p>
            <a:pPr algn="ctr">
              <a:buNone/>
            </a:pPr>
            <a:endParaRPr lang="en-GB" sz="1600" b="1" dirty="0" smtClean="0"/>
          </a:p>
        </p:txBody>
      </p:sp>
      <p:sp>
        <p:nvSpPr>
          <p:cNvPr id="5" name="Cloud Callout 4"/>
          <p:cNvSpPr/>
          <p:nvPr/>
        </p:nvSpPr>
        <p:spPr>
          <a:xfrm>
            <a:off x="714348" y="1071546"/>
            <a:ext cx="7786742" cy="4643470"/>
          </a:xfrm>
          <a:prstGeom prst="cloudCallout">
            <a:avLst/>
          </a:prstGeom>
          <a:solidFill>
            <a:srgbClr val="FF0000"/>
          </a:solidFill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smtClean="0"/>
              <a:t>Can you work out what is happening at each stage of the reaction?</a:t>
            </a:r>
            <a:endParaRPr lang="en-GB" sz="4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Create ball and stick representation of the structural formula of alkanes.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Assess the differences between chemical and physical properties of alkanes.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 Investigate the properties of alkanes.</a:t>
            </a: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 l="51563" t="23437" r="5664" b="44688"/>
          <a:stretch>
            <a:fillRect/>
          </a:stretch>
        </p:blipFill>
        <p:spPr bwMode="auto">
          <a:xfrm>
            <a:off x="642910" y="2714620"/>
            <a:ext cx="797584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loud Callout 5"/>
          <p:cNvSpPr/>
          <p:nvPr/>
        </p:nvSpPr>
        <p:spPr>
          <a:xfrm rot="21186801">
            <a:off x="1853879" y="1288091"/>
            <a:ext cx="4809712" cy="2614558"/>
          </a:xfrm>
          <a:prstGeom prst="cloudCallout">
            <a:avLst/>
          </a:prstGeom>
          <a:solidFill>
            <a:srgbClr val="00B050"/>
          </a:solidFill>
          <a:ln>
            <a:solidFill>
              <a:srgbClr val="00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To call bingo you need at least 5 symbols!</a:t>
            </a:r>
            <a:endParaRPr lang="en-GB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600" b="1" dirty="0" smtClean="0">
                <a:solidFill>
                  <a:srgbClr val="00FF00"/>
                </a:solidFill>
              </a:rPr>
              <a:t>Grade A*</a:t>
            </a:r>
            <a:r>
              <a:rPr lang="en-GB" sz="1600" b="1" dirty="0" smtClean="0">
                <a:solidFill>
                  <a:srgbClr val="FF0000"/>
                </a:solidFill>
              </a:rPr>
              <a:t> </a:t>
            </a:r>
            <a:r>
              <a:rPr lang="en-GB" sz="1600" b="1" dirty="0" smtClean="0"/>
              <a:t>– Generate yield and percentage yield calculations.</a:t>
            </a:r>
          </a:p>
          <a:p>
            <a:pPr algn="ctr">
              <a:buNone/>
            </a:pPr>
            <a:r>
              <a:rPr lang="en-GB" sz="1600" b="1" dirty="0" smtClean="0">
                <a:solidFill>
                  <a:srgbClr val="00B0F0"/>
                </a:solidFill>
              </a:rPr>
              <a:t>Grade A </a:t>
            </a:r>
            <a:r>
              <a:rPr lang="en-GB" sz="1600" b="1" dirty="0" smtClean="0"/>
              <a:t>– Summarise the purposes of practical techniques involved in the preparation of an ester.</a:t>
            </a:r>
          </a:p>
          <a:p>
            <a:pPr algn="ctr">
              <a:buNone/>
            </a:pPr>
            <a:r>
              <a:rPr lang="en-GB" sz="1600" b="1" dirty="0" smtClean="0">
                <a:solidFill>
                  <a:srgbClr val="FF0066"/>
                </a:solidFill>
              </a:rPr>
              <a:t>Grade B </a:t>
            </a:r>
            <a:r>
              <a:rPr lang="en-GB" sz="1600" b="1" dirty="0" smtClean="0"/>
              <a:t>– Demonstrate the procedure for making an ester on a laboratory scale.</a:t>
            </a:r>
          </a:p>
          <a:p>
            <a:pPr algn="ctr">
              <a:buNone/>
            </a:pPr>
            <a:endParaRPr lang="en-GB" sz="16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55078" t="18750" r="12109" b="10000"/>
          <a:stretch>
            <a:fillRect/>
          </a:stretch>
        </p:blipFill>
        <p:spPr bwMode="auto">
          <a:xfrm>
            <a:off x="1071538" y="1000108"/>
            <a:ext cx="400052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Callout 4"/>
          <p:cNvSpPr/>
          <p:nvPr/>
        </p:nvSpPr>
        <p:spPr>
          <a:xfrm rot="1666674">
            <a:off x="4316729" y="2416680"/>
            <a:ext cx="4374487" cy="3024771"/>
          </a:xfrm>
          <a:prstGeom prst="cloudCallout">
            <a:avLst/>
          </a:prstGeom>
          <a:solidFill>
            <a:srgbClr val="FF0000"/>
          </a:solidFill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Can you label and annotate this diagram?</a:t>
            </a:r>
            <a:endParaRPr lang="en-GB" sz="3600" b="1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600" b="1" dirty="0" smtClean="0">
                <a:solidFill>
                  <a:srgbClr val="00FF00"/>
                </a:solidFill>
              </a:rPr>
              <a:t>Grade A*</a:t>
            </a:r>
            <a:r>
              <a:rPr lang="en-GB" sz="1600" b="1" dirty="0" smtClean="0">
                <a:solidFill>
                  <a:srgbClr val="FF0000"/>
                </a:solidFill>
              </a:rPr>
              <a:t> </a:t>
            </a:r>
            <a:r>
              <a:rPr lang="en-GB" sz="1600" b="1" dirty="0" smtClean="0"/>
              <a:t>– Generate yield and percentage yield calculations.</a:t>
            </a:r>
          </a:p>
          <a:p>
            <a:pPr algn="ctr">
              <a:buNone/>
            </a:pPr>
            <a:r>
              <a:rPr lang="en-GB" sz="1600" b="1" dirty="0" smtClean="0">
                <a:solidFill>
                  <a:srgbClr val="00B0F0"/>
                </a:solidFill>
              </a:rPr>
              <a:t>Grade A </a:t>
            </a:r>
            <a:r>
              <a:rPr lang="en-GB" sz="1600" b="1" dirty="0" smtClean="0"/>
              <a:t>– Summarise the purposes of practical techniques involved in the preparation of an ester.</a:t>
            </a:r>
          </a:p>
          <a:p>
            <a:pPr algn="ctr">
              <a:buNone/>
            </a:pPr>
            <a:r>
              <a:rPr lang="en-GB" sz="1600" b="1" dirty="0" smtClean="0">
                <a:solidFill>
                  <a:srgbClr val="FF0066"/>
                </a:solidFill>
              </a:rPr>
              <a:t>Grade B </a:t>
            </a:r>
            <a:r>
              <a:rPr lang="en-GB" sz="1600" b="1" dirty="0" smtClean="0"/>
              <a:t>– Demonstrate the procedure for making an ester on a laboratory scale.</a:t>
            </a:r>
          </a:p>
          <a:p>
            <a:pPr algn="ctr">
              <a:buNone/>
            </a:pPr>
            <a:endParaRPr lang="en-GB" sz="16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984" t="25312" r="15625" b="21250"/>
          <a:stretch>
            <a:fillRect/>
          </a:stretch>
        </p:blipFill>
        <p:spPr bwMode="auto">
          <a:xfrm>
            <a:off x="357159" y="1000108"/>
            <a:ext cx="840587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600" b="1" dirty="0" smtClean="0">
                <a:solidFill>
                  <a:srgbClr val="00FF00"/>
                </a:solidFill>
              </a:rPr>
              <a:t>Grade A*</a:t>
            </a:r>
            <a:r>
              <a:rPr lang="en-GB" sz="1600" b="1" dirty="0" smtClean="0">
                <a:solidFill>
                  <a:srgbClr val="FF0000"/>
                </a:solidFill>
              </a:rPr>
              <a:t> </a:t>
            </a:r>
            <a:r>
              <a:rPr lang="en-GB" sz="1600" b="1" dirty="0" smtClean="0"/>
              <a:t>– Generate yield and percentage yield calculations.</a:t>
            </a:r>
          </a:p>
          <a:p>
            <a:pPr algn="ctr">
              <a:buNone/>
            </a:pPr>
            <a:r>
              <a:rPr lang="en-GB" sz="1600" b="1" dirty="0" smtClean="0">
                <a:solidFill>
                  <a:srgbClr val="00B0F0"/>
                </a:solidFill>
              </a:rPr>
              <a:t>Grade A </a:t>
            </a:r>
            <a:r>
              <a:rPr lang="en-GB" sz="1600" b="1" dirty="0" smtClean="0"/>
              <a:t>– Summarise the purposes of practical techniques involved in the preparation of an ester.</a:t>
            </a:r>
          </a:p>
          <a:p>
            <a:pPr algn="ctr">
              <a:buNone/>
            </a:pPr>
            <a:r>
              <a:rPr lang="en-GB" sz="1600" b="1" dirty="0" smtClean="0">
                <a:solidFill>
                  <a:srgbClr val="FF0066"/>
                </a:solidFill>
              </a:rPr>
              <a:t>Grade B </a:t>
            </a:r>
            <a:r>
              <a:rPr lang="en-GB" sz="1600" b="1" dirty="0" smtClean="0"/>
              <a:t>– Demonstrate the procedure for making an ester on a laboratory scale.</a:t>
            </a:r>
          </a:p>
          <a:p>
            <a:pPr algn="ctr">
              <a:buNone/>
            </a:pPr>
            <a:endParaRPr lang="en-GB" sz="1600" b="1" dirty="0" smtClean="0"/>
          </a:p>
        </p:txBody>
      </p:sp>
      <p:sp>
        <p:nvSpPr>
          <p:cNvPr id="4" name="Cloud Callout 3"/>
          <p:cNvSpPr/>
          <p:nvPr/>
        </p:nvSpPr>
        <p:spPr>
          <a:xfrm>
            <a:off x="678629" y="1107265"/>
            <a:ext cx="7786742" cy="4643470"/>
          </a:xfrm>
          <a:prstGeom prst="cloud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400" b="1" dirty="0" smtClean="0">
                <a:solidFill>
                  <a:schemeClr val="bg1"/>
                </a:solidFill>
              </a:rPr>
              <a:t>Choose your past paper to your target level or above!</a:t>
            </a:r>
            <a:endParaRPr lang="en-GB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Autofit/>
          </a:bodyPr>
          <a:lstStyle/>
          <a:p>
            <a:r>
              <a:rPr lang="en-GB" sz="16600" b="1" dirty="0" smtClean="0">
                <a:solidFill>
                  <a:srgbClr val="FFFF00"/>
                </a:solidFill>
              </a:rPr>
              <a:t>LESSON 7</a:t>
            </a:r>
            <a:endParaRPr lang="en-GB" sz="1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5400000">
            <a:off x="6305289" y="1695711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Unit C7</a:t>
            </a:r>
            <a:endParaRPr lang="en-GB" sz="8000" b="1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85720" y="214290"/>
            <a:ext cx="8501121" cy="5536445"/>
          </a:xfrm>
          <a:prstGeom prst="cloudCallout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400" b="1" dirty="0" smtClean="0">
                <a:solidFill>
                  <a:schemeClr val="bg1"/>
                </a:solidFill>
              </a:rPr>
              <a:t>Can you think of sources or keywords associated with fats and oils?</a:t>
            </a:r>
            <a:endParaRPr lang="en-GB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GB" sz="6600" b="1" i="1" dirty="0" smtClean="0">
                <a:solidFill>
                  <a:srgbClr val="FFFF00"/>
                </a:solidFill>
              </a:rPr>
              <a:t>Fats and Oils</a:t>
            </a:r>
            <a:endParaRPr lang="en-GB" sz="6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0"/>
            <a:ext cx="8429684" cy="59293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400" b="1" u="sng" dirty="0" smtClean="0"/>
              <a:t>Lesson Objectives:</a:t>
            </a:r>
            <a:endParaRPr lang="en-GB" sz="2400" b="1" dirty="0" smtClean="0"/>
          </a:p>
          <a:p>
            <a:pPr>
              <a:buNone/>
            </a:pPr>
            <a:r>
              <a:rPr lang="en-GB" sz="3600" b="1" dirty="0" smtClean="0">
                <a:solidFill>
                  <a:srgbClr val="00FF00"/>
                </a:solidFill>
              </a:rPr>
              <a:t>Grade A*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smtClean="0"/>
              <a:t>– Summarise how C=C and C-C bonding affects a compounds properties and uses.</a:t>
            </a:r>
            <a:endParaRPr lang="en-GB" sz="3600" b="1" dirty="0"/>
          </a:p>
          <a:p>
            <a:pPr>
              <a:buNone/>
            </a:pPr>
            <a:r>
              <a:rPr lang="en-GB" sz="3600" b="1" dirty="0" smtClean="0">
                <a:solidFill>
                  <a:srgbClr val="00B0F0"/>
                </a:solidFill>
              </a:rPr>
              <a:t>Grade A </a:t>
            </a:r>
            <a:r>
              <a:rPr lang="en-GB" sz="3600" b="1" dirty="0" smtClean="0"/>
              <a:t>– Assess that the differences between a saturated and unsaturated compound is due to bonding.</a:t>
            </a:r>
            <a:endParaRPr lang="en-GB" sz="3600" b="1" dirty="0"/>
          </a:p>
          <a:p>
            <a:pPr>
              <a:buNone/>
            </a:pPr>
            <a:r>
              <a:rPr lang="en-GB" sz="3600" b="1" dirty="0" smtClean="0">
                <a:solidFill>
                  <a:srgbClr val="FF0066"/>
                </a:solidFill>
              </a:rPr>
              <a:t>Grade B </a:t>
            </a:r>
            <a:r>
              <a:rPr lang="en-GB" sz="3600" b="1" dirty="0" smtClean="0"/>
              <a:t>– Explain that animal fats and vegetable oils are esters of fatty acids and glycerol.</a:t>
            </a:r>
            <a:endParaRPr lang="en-GB" sz="3600" b="1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600" b="1" dirty="0" smtClean="0">
                <a:solidFill>
                  <a:srgbClr val="00FF00"/>
                </a:solidFill>
              </a:rPr>
              <a:t>Grade A*</a:t>
            </a:r>
            <a:r>
              <a:rPr lang="en-GB" sz="1600" b="1" dirty="0" smtClean="0">
                <a:solidFill>
                  <a:srgbClr val="FF0000"/>
                </a:solidFill>
              </a:rPr>
              <a:t> </a:t>
            </a:r>
            <a:r>
              <a:rPr lang="en-GB" sz="1600" b="1" dirty="0" smtClean="0"/>
              <a:t>– Summarise how C=C and C-C bonding affects a compounds properties and uses.</a:t>
            </a:r>
          </a:p>
          <a:p>
            <a:pPr algn="ctr">
              <a:buNone/>
            </a:pPr>
            <a:r>
              <a:rPr lang="en-GB" sz="1600" b="1" dirty="0" smtClean="0">
                <a:solidFill>
                  <a:srgbClr val="00B0F0"/>
                </a:solidFill>
              </a:rPr>
              <a:t>Grade A </a:t>
            </a:r>
            <a:r>
              <a:rPr lang="en-GB" sz="1600" b="1" dirty="0" smtClean="0"/>
              <a:t>– Assess that the differences between a saturated and unsaturated compound is due to bonding.</a:t>
            </a:r>
          </a:p>
          <a:p>
            <a:pPr algn="ctr">
              <a:buNone/>
            </a:pPr>
            <a:r>
              <a:rPr lang="en-GB" sz="1600" b="1" dirty="0" smtClean="0">
                <a:solidFill>
                  <a:srgbClr val="FF0066"/>
                </a:solidFill>
              </a:rPr>
              <a:t>Grade B </a:t>
            </a:r>
            <a:r>
              <a:rPr lang="en-GB" sz="1600" b="1" dirty="0" smtClean="0"/>
              <a:t>– Explain that animal fats and vegetable oils are esters of fatty acids and glycerol.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35156" t="28125" r="16797" b="23125"/>
          <a:stretch>
            <a:fillRect/>
          </a:stretch>
        </p:blipFill>
        <p:spPr bwMode="auto">
          <a:xfrm>
            <a:off x="214282" y="928670"/>
            <a:ext cx="867422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600" b="1" dirty="0" smtClean="0">
                <a:solidFill>
                  <a:srgbClr val="00FF00"/>
                </a:solidFill>
              </a:rPr>
              <a:t>Grade A*</a:t>
            </a:r>
            <a:r>
              <a:rPr lang="en-GB" sz="1600" b="1" dirty="0" smtClean="0">
                <a:solidFill>
                  <a:srgbClr val="FF0000"/>
                </a:solidFill>
              </a:rPr>
              <a:t> </a:t>
            </a:r>
            <a:r>
              <a:rPr lang="en-GB" sz="1600" b="1" dirty="0" smtClean="0"/>
              <a:t>– Summarise how C=C and C-C bonding affects a compounds properties and uses.</a:t>
            </a:r>
          </a:p>
          <a:p>
            <a:pPr algn="ctr">
              <a:buNone/>
            </a:pPr>
            <a:r>
              <a:rPr lang="en-GB" sz="1600" b="1" dirty="0" smtClean="0">
                <a:solidFill>
                  <a:srgbClr val="00B0F0"/>
                </a:solidFill>
              </a:rPr>
              <a:t>Grade A </a:t>
            </a:r>
            <a:r>
              <a:rPr lang="en-GB" sz="1600" b="1" dirty="0" smtClean="0"/>
              <a:t>– Assess that the differences between a saturated and unsaturated compound is due to bonding.</a:t>
            </a:r>
          </a:p>
          <a:p>
            <a:pPr algn="ctr">
              <a:buNone/>
            </a:pPr>
            <a:r>
              <a:rPr lang="en-GB" sz="1600" b="1" dirty="0" smtClean="0">
                <a:solidFill>
                  <a:srgbClr val="FF0066"/>
                </a:solidFill>
              </a:rPr>
              <a:t>Grade B </a:t>
            </a:r>
            <a:r>
              <a:rPr lang="en-GB" sz="1600" b="1" dirty="0" smtClean="0"/>
              <a:t>– Explain that animal fats and vegetable oils are esters of fatty acids and glycerol.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948690"/>
            <a:ext cx="84296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In </a:t>
            </a:r>
            <a:r>
              <a:rPr lang="en-GB" sz="4000" b="1" dirty="0" smtClean="0">
                <a:solidFill>
                  <a:srgbClr val="FFFF00"/>
                </a:solidFill>
              </a:rPr>
              <a:t>fats</a:t>
            </a:r>
            <a:r>
              <a:rPr lang="en-GB" sz="4000" dirty="0" smtClean="0"/>
              <a:t> (e.g. butter), the fatty acids are mostly </a:t>
            </a:r>
            <a:r>
              <a:rPr lang="en-GB" sz="4000" b="1" dirty="0" smtClean="0">
                <a:solidFill>
                  <a:srgbClr val="FFFF00"/>
                </a:solidFill>
              </a:rPr>
              <a:t>saturated</a:t>
            </a:r>
            <a:r>
              <a:rPr lang="en-GB" sz="4000" dirty="0" smtClean="0"/>
              <a:t>. This means that there are</a:t>
            </a:r>
            <a:r>
              <a:rPr lang="en-GB" sz="4000" b="1" dirty="0" smtClean="0">
                <a:solidFill>
                  <a:srgbClr val="FFFF00"/>
                </a:solidFill>
              </a:rPr>
              <a:t> single C-C bonds </a:t>
            </a:r>
            <a:r>
              <a:rPr lang="en-GB" sz="4000" dirty="0" smtClean="0"/>
              <a:t>in the fatty acids.</a:t>
            </a:r>
          </a:p>
          <a:p>
            <a:r>
              <a:rPr lang="en-GB" sz="4000" dirty="0" smtClean="0"/>
              <a:t> </a:t>
            </a:r>
          </a:p>
          <a:p>
            <a:r>
              <a:rPr lang="en-GB" sz="4000" dirty="0" smtClean="0"/>
              <a:t>In </a:t>
            </a:r>
            <a:r>
              <a:rPr lang="en-GB" sz="4000" b="1" dirty="0" smtClean="0">
                <a:solidFill>
                  <a:srgbClr val="00FF00"/>
                </a:solidFill>
              </a:rPr>
              <a:t>oils</a:t>
            </a:r>
            <a:r>
              <a:rPr lang="en-GB" sz="4000" dirty="0" smtClean="0"/>
              <a:t> (e.g. olive oil), the fatty acids are </a:t>
            </a:r>
            <a:r>
              <a:rPr lang="en-GB" sz="4000" b="1" dirty="0" smtClean="0">
                <a:solidFill>
                  <a:srgbClr val="00FF00"/>
                </a:solidFill>
              </a:rPr>
              <a:t>unsaturated</a:t>
            </a:r>
            <a:r>
              <a:rPr lang="en-GB" sz="4000" dirty="0" smtClean="0"/>
              <a:t>. This means that there are some </a:t>
            </a:r>
            <a:r>
              <a:rPr lang="en-GB" sz="4000" b="1" dirty="0" smtClean="0">
                <a:solidFill>
                  <a:srgbClr val="00FF00"/>
                </a:solidFill>
              </a:rPr>
              <a:t>double C=C bonds </a:t>
            </a:r>
            <a:r>
              <a:rPr lang="en-GB" sz="4000" dirty="0" smtClean="0"/>
              <a:t>in the fatty acids.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600" b="1" dirty="0" smtClean="0">
                <a:solidFill>
                  <a:srgbClr val="00FF00"/>
                </a:solidFill>
              </a:rPr>
              <a:t>Grade A*</a:t>
            </a:r>
            <a:r>
              <a:rPr lang="en-GB" sz="1600" b="1" dirty="0" smtClean="0">
                <a:solidFill>
                  <a:srgbClr val="FF0000"/>
                </a:solidFill>
              </a:rPr>
              <a:t> </a:t>
            </a:r>
            <a:r>
              <a:rPr lang="en-GB" sz="1600" b="1" dirty="0" smtClean="0"/>
              <a:t>– Summarise how C=C and C-C bonding affects a compounds properties and uses.</a:t>
            </a:r>
          </a:p>
          <a:p>
            <a:pPr algn="ctr">
              <a:buNone/>
            </a:pPr>
            <a:r>
              <a:rPr lang="en-GB" sz="1600" b="1" dirty="0" smtClean="0">
                <a:solidFill>
                  <a:srgbClr val="00B0F0"/>
                </a:solidFill>
              </a:rPr>
              <a:t>Grade A </a:t>
            </a:r>
            <a:r>
              <a:rPr lang="en-GB" sz="1600" b="1" dirty="0" smtClean="0"/>
              <a:t>– Assess that the differences between a saturated and unsaturated compound is due to bonding.</a:t>
            </a:r>
          </a:p>
          <a:p>
            <a:pPr algn="ctr">
              <a:buNone/>
            </a:pPr>
            <a:r>
              <a:rPr lang="en-GB" sz="1600" b="1" dirty="0" smtClean="0">
                <a:solidFill>
                  <a:srgbClr val="FF0066"/>
                </a:solidFill>
              </a:rPr>
              <a:t>Grade B </a:t>
            </a:r>
            <a:r>
              <a:rPr lang="en-GB" sz="1600" b="1" dirty="0" smtClean="0"/>
              <a:t>– Explain that animal fats and vegetable oils are esters of fatty acids and glycerol.</a:t>
            </a:r>
          </a:p>
        </p:txBody>
      </p:sp>
      <p:pic>
        <p:nvPicPr>
          <p:cNvPr id="1026" name="Picture 2" descr="http://www.nature.com/horizon/livingfrontier/background/images/fat_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8572560" cy="5754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5720" y="1500174"/>
            <a:ext cx="8643998" cy="4500594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00FF00"/>
                </a:solidFill>
              </a:rPr>
              <a:t>Grade A*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Create ball and stick representation of the structural formula of alkanes.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00B0F0"/>
                </a:solidFill>
              </a:rPr>
              <a:t>Grade A </a:t>
            </a:r>
            <a:r>
              <a:rPr lang="en-GB" b="1" dirty="0" smtClean="0"/>
              <a:t>– Assess the differences between chemical and physical properties of alkanes.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66"/>
                </a:solidFill>
              </a:rPr>
              <a:t>Grade B </a:t>
            </a:r>
            <a:r>
              <a:rPr lang="en-GB" b="1" dirty="0" smtClean="0"/>
              <a:t>–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b="1" dirty="0" smtClean="0"/>
              <a:t>Investigate the properties of alkanes.</a:t>
            </a:r>
          </a:p>
        </p:txBody>
      </p:sp>
      <p:pic>
        <p:nvPicPr>
          <p:cNvPr id="78849" name="Picture 1" descr="xxxxxx_c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28802"/>
            <a:ext cx="7858180" cy="359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600" b="1" dirty="0" smtClean="0">
                <a:solidFill>
                  <a:srgbClr val="00FF00"/>
                </a:solidFill>
              </a:rPr>
              <a:t>Grade A*</a:t>
            </a:r>
            <a:r>
              <a:rPr lang="en-GB" sz="1600" b="1" dirty="0" smtClean="0">
                <a:solidFill>
                  <a:srgbClr val="FF0000"/>
                </a:solidFill>
              </a:rPr>
              <a:t> </a:t>
            </a:r>
            <a:r>
              <a:rPr lang="en-GB" sz="1600" b="1" dirty="0" smtClean="0"/>
              <a:t>– Summarise how C=C and C-C bonding affects a compounds properties and uses.</a:t>
            </a:r>
          </a:p>
          <a:p>
            <a:pPr algn="ctr">
              <a:buNone/>
            </a:pPr>
            <a:r>
              <a:rPr lang="en-GB" sz="1600" b="1" dirty="0" smtClean="0">
                <a:solidFill>
                  <a:srgbClr val="00B0F0"/>
                </a:solidFill>
              </a:rPr>
              <a:t>Grade A </a:t>
            </a:r>
            <a:r>
              <a:rPr lang="en-GB" sz="1600" b="1" dirty="0" smtClean="0"/>
              <a:t>– Assess that the differences between a saturated and unsaturated compound is due to bonding.</a:t>
            </a:r>
          </a:p>
          <a:p>
            <a:pPr algn="ctr">
              <a:buNone/>
            </a:pPr>
            <a:r>
              <a:rPr lang="en-GB" sz="1600" b="1" dirty="0" smtClean="0">
                <a:solidFill>
                  <a:srgbClr val="FF0066"/>
                </a:solidFill>
              </a:rPr>
              <a:t>Grade B </a:t>
            </a:r>
            <a:r>
              <a:rPr lang="en-GB" sz="1600" b="1" dirty="0" smtClean="0"/>
              <a:t>– Explain that animal fats and vegetable oils are esters of fatty acids and glycerol.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1071546"/>
            <a:ext cx="492922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The </a:t>
            </a:r>
            <a:r>
              <a:rPr lang="en-GB" sz="3200" b="1" u="sng" dirty="0" smtClean="0">
                <a:solidFill>
                  <a:srgbClr val="00B0F0"/>
                </a:solidFill>
              </a:rPr>
              <a:t>double bonds </a:t>
            </a:r>
            <a:r>
              <a:rPr lang="en-GB" sz="3200" dirty="0" smtClean="0"/>
              <a:t>stop the fatty acid molecules being </a:t>
            </a:r>
            <a:r>
              <a:rPr lang="en-GB" sz="3200" b="1" u="sng" dirty="0" smtClean="0">
                <a:solidFill>
                  <a:srgbClr val="FFFF00"/>
                </a:solidFill>
              </a:rPr>
              <a:t>straight</a:t>
            </a:r>
            <a:r>
              <a:rPr lang="en-GB" sz="3200" dirty="0" smtClean="0"/>
              <a:t>. This means that the oil molecules can’t pack together very well. This makes oils liquids at room temperature because the </a:t>
            </a:r>
            <a:r>
              <a:rPr lang="en-GB" sz="3200" b="1" u="sng" dirty="0" smtClean="0">
                <a:solidFill>
                  <a:srgbClr val="00FF00"/>
                </a:solidFill>
              </a:rPr>
              <a:t>forces of attraction between the molecules are weak</a:t>
            </a:r>
            <a:r>
              <a:rPr lang="en-GB" sz="3200" dirty="0" smtClean="0"/>
              <a:t>.</a:t>
            </a:r>
          </a:p>
          <a:p>
            <a:pPr algn="ctr"/>
            <a:endParaRPr lang="en-GB" sz="3200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600" b="1" dirty="0" smtClean="0">
                <a:solidFill>
                  <a:srgbClr val="00FF00"/>
                </a:solidFill>
              </a:rPr>
              <a:t>Grade A*</a:t>
            </a:r>
            <a:r>
              <a:rPr lang="en-GB" sz="1600" b="1" dirty="0" smtClean="0">
                <a:solidFill>
                  <a:srgbClr val="FF0000"/>
                </a:solidFill>
              </a:rPr>
              <a:t> </a:t>
            </a:r>
            <a:r>
              <a:rPr lang="en-GB" sz="1600" b="1" dirty="0" smtClean="0"/>
              <a:t>– Summarise how C=C and C-C bonding affects a compounds properties and uses.</a:t>
            </a:r>
          </a:p>
          <a:p>
            <a:pPr algn="ctr">
              <a:buNone/>
            </a:pPr>
            <a:r>
              <a:rPr lang="en-GB" sz="1600" b="1" dirty="0" smtClean="0">
                <a:solidFill>
                  <a:srgbClr val="00B0F0"/>
                </a:solidFill>
              </a:rPr>
              <a:t>Grade A </a:t>
            </a:r>
            <a:r>
              <a:rPr lang="en-GB" sz="1600" b="1" dirty="0" smtClean="0"/>
              <a:t>– Assess that the differences between a saturated and unsaturated compound is due to bonding.</a:t>
            </a:r>
          </a:p>
          <a:p>
            <a:pPr algn="ctr">
              <a:buNone/>
            </a:pPr>
            <a:r>
              <a:rPr lang="en-GB" sz="1600" b="1" dirty="0" smtClean="0">
                <a:solidFill>
                  <a:srgbClr val="FF0066"/>
                </a:solidFill>
              </a:rPr>
              <a:t>Grade B </a:t>
            </a:r>
            <a:r>
              <a:rPr lang="en-GB" sz="1600" b="1" dirty="0" smtClean="0"/>
              <a:t>– Explain that animal fats and vegetable oils are esters of fatty acids and glycerol.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5720" y="1071546"/>
            <a:ext cx="8643998" cy="528641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i="1" dirty="0" smtClean="0">
                <a:solidFill>
                  <a:schemeClr val="bg1"/>
                </a:solidFill>
              </a:rPr>
              <a:t>Task 2 Properties of Fats and Oils</a:t>
            </a:r>
          </a:p>
          <a:p>
            <a:pPr algn="ctr"/>
            <a:endParaRPr lang="en-GB" sz="4000" b="1" i="1" dirty="0" smtClean="0">
              <a:solidFill>
                <a:schemeClr val="bg1"/>
              </a:solidFill>
            </a:endParaRPr>
          </a:p>
          <a:p>
            <a:pPr algn="ctr"/>
            <a:r>
              <a:rPr lang="en-GB" sz="4000" b="1" i="1" dirty="0" smtClean="0">
                <a:solidFill>
                  <a:schemeClr val="bg1"/>
                </a:solidFill>
              </a:rPr>
              <a:t>You need to produce an A5 fact card highlighting the differences in structure and properties between saturated and unsaturated fats. </a:t>
            </a:r>
          </a:p>
          <a:p>
            <a:pPr algn="ctr"/>
            <a:endParaRPr lang="en-GB" sz="40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600" b="1" dirty="0" smtClean="0">
                <a:solidFill>
                  <a:srgbClr val="00FF00"/>
                </a:solidFill>
              </a:rPr>
              <a:t>Grade A*</a:t>
            </a:r>
            <a:r>
              <a:rPr lang="en-GB" sz="1600" b="1" dirty="0" smtClean="0">
                <a:solidFill>
                  <a:srgbClr val="FF0000"/>
                </a:solidFill>
              </a:rPr>
              <a:t> </a:t>
            </a:r>
            <a:r>
              <a:rPr lang="en-GB" sz="1600" b="1" dirty="0" smtClean="0"/>
              <a:t>– Summarise how C=C and C-C bonding affects a compounds properties and uses.</a:t>
            </a:r>
          </a:p>
          <a:p>
            <a:pPr algn="ctr">
              <a:buNone/>
            </a:pPr>
            <a:r>
              <a:rPr lang="en-GB" sz="1600" b="1" dirty="0" smtClean="0">
                <a:solidFill>
                  <a:srgbClr val="00B0F0"/>
                </a:solidFill>
              </a:rPr>
              <a:t>Grade A </a:t>
            </a:r>
            <a:r>
              <a:rPr lang="en-GB" sz="1600" b="1" dirty="0" smtClean="0"/>
              <a:t>– Assess that the differences between a saturated and unsaturated compound is due to bonding.</a:t>
            </a:r>
          </a:p>
          <a:p>
            <a:pPr algn="ctr">
              <a:buNone/>
            </a:pPr>
            <a:r>
              <a:rPr lang="en-GB" sz="1600" b="1" dirty="0" smtClean="0">
                <a:solidFill>
                  <a:srgbClr val="FF0066"/>
                </a:solidFill>
              </a:rPr>
              <a:t>Grade B </a:t>
            </a:r>
            <a:r>
              <a:rPr lang="en-GB" sz="1600" b="1" dirty="0" smtClean="0"/>
              <a:t>– Explain that animal fats and vegetable oils are esters of fatty acids and glycerol.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4570" t="24375" r="16211" b="16562"/>
          <a:stretch>
            <a:fillRect/>
          </a:stretch>
        </p:blipFill>
        <p:spPr bwMode="auto">
          <a:xfrm>
            <a:off x="285720" y="928670"/>
            <a:ext cx="864399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600" b="1" dirty="0" smtClean="0">
                <a:solidFill>
                  <a:srgbClr val="00FF00"/>
                </a:solidFill>
              </a:rPr>
              <a:t>Grade A*</a:t>
            </a:r>
            <a:r>
              <a:rPr lang="en-GB" sz="1600" b="1" dirty="0" smtClean="0">
                <a:solidFill>
                  <a:srgbClr val="FF0000"/>
                </a:solidFill>
              </a:rPr>
              <a:t> </a:t>
            </a:r>
            <a:r>
              <a:rPr lang="en-GB" sz="1600" b="1" dirty="0" smtClean="0"/>
              <a:t>– Summarise how C=C and C-C bonding affects a compounds properties and uses.</a:t>
            </a:r>
          </a:p>
          <a:p>
            <a:pPr algn="ctr">
              <a:buNone/>
            </a:pPr>
            <a:r>
              <a:rPr lang="en-GB" sz="1600" b="1" dirty="0" smtClean="0">
                <a:solidFill>
                  <a:srgbClr val="00B0F0"/>
                </a:solidFill>
              </a:rPr>
              <a:t>Grade A </a:t>
            </a:r>
            <a:r>
              <a:rPr lang="en-GB" sz="1600" b="1" dirty="0" smtClean="0"/>
              <a:t>– Assess that the differences between a saturated and unsaturated compound is due to bonding.</a:t>
            </a:r>
          </a:p>
          <a:p>
            <a:pPr algn="ctr">
              <a:buNone/>
            </a:pPr>
            <a:r>
              <a:rPr lang="en-GB" sz="1600" b="1" dirty="0" smtClean="0">
                <a:solidFill>
                  <a:srgbClr val="FF0066"/>
                </a:solidFill>
              </a:rPr>
              <a:t>Grade B </a:t>
            </a:r>
            <a:r>
              <a:rPr lang="en-GB" sz="1600" b="1" dirty="0" smtClean="0"/>
              <a:t>– Explain that animal fats and vegetable oils are esters of fatty acids and glycerol.</a:t>
            </a:r>
          </a:p>
        </p:txBody>
      </p:sp>
      <p:pic>
        <p:nvPicPr>
          <p:cNvPr id="152578" name="Picture 2" descr="http://biology.clc.uc.edu/graphics/bio104/cistr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8164343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600" b="1" dirty="0" smtClean="0">
                <a:solidFill>
                  <a:srgbClr val="00FF00"/>
                </a:solidFill>
              </a:rPr>
              <a:t>Grade A*</a:t>
            </a:r>
            <a:r>
              <a:rPr lang="en-GB" sz="1600" b="1" dirty="0" smtClean="0">
                <a:solidFill>
                  <a:srgbClr val="FF0000"/>
                </a:solidFill>
              </a:rPr>
              <a:t> </a:t>
            </a:r>
            <a:r>
              <a:rPr lang="en-GB" sz="1600" b="1" dirty="0" smtClean="0"/>
              <a:t>– Summarise how C=C and C-C bonding affects a compounds properties and uses.</a:t>
            </a:r>
          </a:p>
          <a:p>
            <a:pPr algn="ctr">
              <a:buNone/>
            </a:pPr>
            <a:r>
              <a:rPr lang="en-GB" sz="1600" b="1" dirty="0" smtClean="0">
                <a:solidFill>
                  <a:srgbClr val="00B0F0"/>
                </a:solidFill>
              </a:rPr>
              <a:t>Grade A </a:t>
            </a:r>
            <a:r>
              <a:rPr lang="en-GB" sz="1600" b="1" dirty="0" smtClean="0"/>
              <a:t>– Assess that the differences between a saturated and unsaturated compound is due to bonding.</a:t>
            </a:r>
          </a:p>
          <a:p>
            <a:pPr algn="ctr">
              <a:buNone/>
            </a:pPr>
            <a:r>
              <a:rPr lang="en-GB" sz="1600" b="1" dirty="0" smtClean="0">
                <a:solidFill>
                  <a:srgbClr val="FF0066"/>
                </a:solidFill>
              </a:rPr>
              <a:t>Grade B </a:t>
            </a:r>
            <a:r>
              <a:rPr lang="en-GB" sz="1600" b="1" dirty="0" smtClean="0"/>
              <a:t>– Explain that animal fats and vegetable oils are esters of fatty acids and glycerol.</a:t>
            </a:r>
          </a:p>
        </p:txBody>
      </p:sp>
      <p:pic>
        <p:nvPicPr>
          <p:cNvPr id="153606" name="Picture 6" descr="http://www.cfs.gov.hk/english/multimedia/multimedia_pub/images/Molecular%20structures%20of%20unsaturated%20fatty%20ac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929066"/>
            <a:ext cx="5357850" cy="2518191"/>
          </a:xfrm>
          <a:prstGeom prst="rect">
            <a:avLst/>
          </a:prstGeom>
          <a:noFill/>
        </p:spPr>
      </p:pic>
      <p:pic>
        <p:nvPicPr>
          <p:cNvPr id="153608" name="Picture 8" descr="http://www.indiana.edu/~oso/Fat/FatImg/cistr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71546"/>
            <a:ext cx="8351618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600" b="1" dirty="0" smtClean="0">
                <a:solidFill>
                  <a:srgbClr val="00FF00"/>
                </a:solidFill>
              </a:rPr>
              <a:t>Grade A*</a:t>
            </a:r>
            <a:r>
              <a:rPr lang="en-GB" sz="1600" b="1" dirty="0" smtClean="0">
                <a:solidFill>
                  <a:srgbClr val="FF0000"/>
                </a:solidFill>
              </a:rPr>
              <a:t> </a:t>
            </a:r>
            <a:r>
              <a:rPr lang="en-GB" sz="1600" b="1" dirty="0" smtClean="0"/>
              <a:t>– Summarise how C=C and C-C bonding affects a compounds properties and uses.</a:t>
            </a:r>
          </a:p>
          <a:p>
            <a:pPr algn="ctr">
              <a:buNone/>
            </a:pPr>
            <a:r>
              <a:rPr lang="en-GB" sz="1600" b="1" dirty="0" smtClean="0">
                <a:solidFill>
                  <a:srgbClr val="00B0F0"/>
                </a:solidFill>
              </a:rPr>
              <a:t>Grade A </a:t>
            </a:r>
            <a:r>
              <a:rPr lang="en-GB" sz="1600" b="1" dirty="0" smtClean="0"/>
              <a:t>– Assess that the differences between a saturated and unsaturated compound is due to bonding.</a:t>
            </a:r>
          </a:p>
          <a:p>
            <a:pPr algn="ctr">
              <a:buNone/>
            </a:pPr>
            <a:r>
              <a:rPr lang="en-GB" sz="1600" b="1" dirty="0" smtClean="0">
                <a:solidFill>
                  <a:srgbClr val="FF0066"/>
                </a:solidFill>
              </a:rPr>
              <a:t>Grade B </a:t>
            </a:r>
            <a:r>
              <a:rPr lang="en-GB" sz="1600" b="1" dirty="0" smtClean="0"/>
              <a:t>– Explain that animal fats and vegetable oils are esters of fatty acids and glycerol.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1055" t="23437" r="13281" b="13750"/>
          <a:stretch>
            <a:fillRect/>
          </a:stretch>
        </p:blipFill>
        <p:spPr bwMode="auto">
          <a:xfrm>
            <a:off x="214282" y="928670"/>
            <a:ext cx="871543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Callout 4"/>
          <p:cNvSpPr/>
          <p:nvPr/>
        </p:nvSpPr>
        <p:spPr>
          <a:xfrm rot="1666674">
            <a:off x="3057659" y="2824330"/>
            <a:ext cx="5577710" cy="3157932"/>
          </a:xfrm>
          <a:prstGeom prst="cloudCallout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/>
              <a:t>HOMEWORK!</a:t>
            </a:r>
            <a:endParaRPr lang="en-GB" sz="4400" b="1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Autofit/>
          </a:bodyPr>
          <a:lstStyle/>
          <a:p>
            <a:r>
              <a:rPr lang="en-GB" sz="16600" b="1" dirty="0" smtClean="0">
                <a:solidFill>
                  <a:srgbClr val="FFFF00"/>
                </a:solidFill>
              </a:rPr>
              <a:t>LESSON 8</a:t>
            </a:r>
            <a:endParaRPr lang="en-GB" sz="1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5400000">
            <a:off x="6305289" y="1695711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Unit C7</a:t>
            </a:r>
            <a:endParaRPr lang="en-GB" sz="8000" b="1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85720" y="214290"/>
            <a:ext cx="8501121" cy="5536445"/>
          </a:xfrm>
          <a:prstGeom prst="cloudCallout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400" b="1" dirty="0" smtClean="0">
                <a:solidFill>
                  <a:schemeClr val="bg1"/>
                </a:solidFill>
              </a:rPr>
              <a:t>What kind of reaction occurs between methane and oxygen?</a:t>
            </a:r>
            <a:endParaRPr lang="en-GB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GB" sz="6600" b="1" i="1" dirty="0" smtClean="0">
                <a:solidFill>
                  <a:srgbClr val="FFFF00"/>
                </a:solidFill>
              </a:rPr>
              <a:t>Energy Changes</a:t>
            </a:r>
            <a:endParaRPr lang="en-GB" sz="6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57150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b="1" u="sng" dirty="0" smtClean="0"/>
              <a:t>Lesson Objectives:</a:t>
            </a:r>
            <a:endParaRPr lang="en-GB" b="1" dirty="0" smtClean="0"/>
          </a:p>
          <a:p>
            <a:pPr>
              <a:buNone/>
            </a:pPr>
            <a:r>
              <a:rPr lang="en-GB" sz="4800" b="1" dirty="0" smtClean="0">
                <a:solidFill>
                  <a:srgbClr val="00FF00"/>
                </a:solidFill>
              </a:rPr>
              <a:t>Grade A*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smtClean="0"/>
              <a:t>– Calculate energy changes in a range of reactions, given the energy changes when bonds break or form.</a:t>
            </a:r>
            <a:endParaRPr lang="en-GB" sz="4800" b="1" dirty="0"/>
          </a:p>
          <a:p>
            <a:pPr>
              <a:buNone/>
            </a:pPr>
            <a:r>
              <a:rPr lang="en-GB" sz="4800" b="1" dirty="0" smtClean="0">
                <a:solidFill>
                  <a:srgbClr val="00B0F0"/>
                </a:solidFill>
              </a:rPr>
              <a:t>Grade A </a:t>
            </a:r>
            <a:r>
              <a:rPr lang="en-GB" sz="4800" b="1" dirty="0" smtClean="0"/>
              <a:t>– Explain how energy is needed to break chemical bonds and given out when making chemical bonds.</a:t>
            </a:r>
            <a:endParaRPr lang="en-GB" sz="4800" b="1" dirty="0"/>
          </a:p>
          <a:p>
            <a:pPr>
              <a:buNone/>
            </a:pPr>
            <a:r>
              <a:rPr lang="en-GB" sz="4800" b="1" dirty="0" smtClean="0">
                <a:solidFill>
                  <a:srgbClr val="FF0066"/>
                </a:solidFill>
              </a:rPr>
              <a:t>Grade B </a:t>
            </a:r>
            <a:r>
              <a:rPr lang="en-GB" sz="4800" b="1" dirty="0" smtClean="0"/>
              <a:t>– Explain how energy changes within reactions using an energy level diagram and explain the role of activation energy.</a:t>
            </a:r>
            <a:endParaRPr lang="en-GB" sz="4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6260</Words>
  <Application>Microsoft Office PowerPoint</Application>
  <PresentationFormat>On-screen Show (4:3)</PresentationFormat>
  <Paragraphs>850</Paragraphs>
  <Slides>176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176</vt:i4>
      </vt:variant>
    </vt:vector>
  </HeadingPairs>
  <TitlesOfParts>
    <vt:vector size="178" baseType="lpstr">
      <vt:lpstr>Office Theme</vt:lpstr>
      <vt:lpstr>Equation</vt:lpstr>
      <vt:lpstr>Unit C7</vt:lpstr>
      <vt:lpstr>PowerPoint Presentation</vt:lpstr>
      <vt:lpstr>LESSON 1</vt:lpstr>
      <vt:lpstr>PowerPoint Presentation</vt:lpstr>
      <vt:lpstr>The Alkanes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2</vt:lpstr>
      <vt:lpstr>PowerPoint Presentation</vt:lpstr>
      <vt:lpstr>What do these images have in common?</vt:lpstr>
      <vt:lpstr>Alcohols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Reactions of Carboxylic Acids</vt:lpstr>
      <vt:lpstr>PowerPoint Presentation</vt:lpstr>
      <vt:lpstr>PowerPoint Presentation</vt:lpstr>
      <vt:lpstr>PowerPoint Presentation</vt:lpstr>
      <vt:lpstr>LESSON 4</vt:lpstr>
      <vt:lpstr>PowerPoint Presentation</vt:lpstr>
      <vt:lpstr>PowerPoint Presentation</vt:lpstr>
      <vt:lpstr>PowerPoint Presentation</vt:lpstr>
      <vt:lpstr>Properties of Carboxylic Acids</vt:lpstr>
      <vt:lpstr>PowerPoint Presentation</vt:lpstr>
      <vt:lpstr>PowerPoint Presentation</vt:lpstr>
      <vt:lpstr>PowerPoint Presentation</vt:lpstr>
      <vt:lpstr>PowerPoint Presentation</vt:lpstr>
      <vt:lpstr>LESSON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Making Esters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6</vt:lpstr>
      <vt:lpstr>PowerPoint Presentation</vt:lpstr>
      <vt:lpstr>PowerPoint Presentation</vt:lpstr>
      <vt:lpstr>PowerPoint Presentation</vt:lpstr>
      <vt:lpstr>Preparation of an ester</vt:lpstr>
      <vt:lpstr>PowerPoint Presentation</vt:lpstr>
      <vt:lpstr>PowerPoint Presentation</vt:lpstr>
      <vt:lpstr>PowerPoint Presentation</vt:lpstr>
      <vt:lpstr>PowerPoint Presentation</vt:lpstr>
      <vt:lpstr>LESSON 7</vt:lpstr>
      <vt:lpstr>PowerPoint Presentation</vt:lpstr>
      <vt:lpstr>PowerPoint Presentation</vt:lpstr>
      <vt:lpstr>Fats and Oils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8</vt:lpstr>
      <vt:lpstr>PowerPoint Presentation</vt:lpstr>
      <vt:lpstr>PowerPoint Presentation</vt:lpstr>
      <vt:lpstr>Energy Changes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9</vt:lpstr>
      <vt:lpstr>PowerPoint Presentation</vt:lpstr>
      <vt:lpstr>PowerPoint Presentation</vt:lpstr>
      <vt:lpstr>Equilibrium</vt:lpstr>
      <vt:lpstr>PowerPoint Presentation</vt:lpstr>
      <vt:lpstr>PowerPoint Presentation</vt:lpstr>
      <vt:lpstr>PowerPoint Presentation</vt:lpstr>
      <vt:lpstr>PowerPoint Presentation</vt:lpstr>
      <vt:lpstr>LESSON 10</vt:lpstr>
      <vt:lpstr>PowerPoint Presentation</vt:lpstr>
      <vt:lpstr>PowerPoint Presentation</vt:lpstr>
      <vt:lpstr>Chromatography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11</vt:lpstr>
      <vt:lpstr>PowerPoint Presentation</vt:lpstr>
      <vt:lpstr>Gas Chromotography</vt:lpstr>
      <vt:lpstr>PowerPoint Presentation</vt:lpstr>
      <vt:lpstr>PowerPoint Presentation</vt:lpstr>
      <vt:lpstr>LESSON 12</vt:lpstr>
      <vt:lpstr>PowerPoint Presentation</vt:lpstr>
      <vt:lpstr>PowerPoint Presentation</vt:lpstr>
      <vt:lpstr>PowerPoint Presentation</vt:lpstr>
      <vt:lpstr>Titration Calculations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13</vt:lpstr>
      <vt:lpstr>PowerPoint Presentation</vt:lpstr>
      <vt:lpstr>PowerPoint Presentation</vt:lpstr>
      <vt:lpstr>Titration Practical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14</vt:lpstr>
      <vt:lpstr>PowerPoint Presentation</vt:lpstr>
      <vt:lpstr>PowerPoint Presentation</vt:lpstr>
      <vt:lpstr>Catalysts</vt:lpstr>
      <vt:lpstr>PowerPoint Presentation</vt:lpstr>
      <vt:lpstr>PowerPoint Presentation</vt:lpstr>
      <vt:lpstr>PowerPoint Presentation</vt:lpstr>
      <vt:lpstr>PowerPoint Presentation</vt:lpstr>
      <vt:lpstr>LESSON 15</vt:lpstr>
      <vt:lpstr>PowerPoint Presentation</vt:lpstr>
      <vt:lpstr>Green Chemistry</vt:lpstr>
      <vt:lpstr>Green Chemistry Market</vt:lpstr>
      <vt:lpstr>Green Chemistry Market</vt:lpstr>
      <vt:lpstr>LESSON 16</vt:lpstr>
      <vt:lpstr>PowerPoint Presentation</vt:lpstr>
      <vt:lpstr>PowerPoint Presentation</vt:lpstr>
      <vt:lpstr>Atom Economy</vt:lpstr>
      <vt:lpstr>PowerPoint Presentation</vt:lpstr>
      <vt:lpstr>PowerPoint Presentation</vt:lpstr>
      <vt:lpstr>PowerPoint Presentation</vt:lpstr>
      <vt:lpstr>PowerPoint Presentation</vt:lpstr>
      <vt:lpstr>Revision</vt:lpstr>
    </vt:vector>
  </TitlesOfParts>
  <Company>Nunthorpe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anewell</dc:creator>
  <cp:lastModifiedBy>Michelle Meyers</cp:lastModifiedBy>
  <cp:revision>164</cp:revision>
  <dcterms:created xsi:type="dcterms:W3CDTF">2009-11-15T15:36:30Z</dcterms:created>
  <dcterms:modified xsi:type="dcterms:W3CDTF">2014-06-27T08:43:16Z</dcterms:modified>
</cp:coreProperties>
</file>