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B2C6F-3290-024D-A877-A9FFFB017465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9357E-774E-3A4A-8D27-88538D7E9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22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46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1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65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66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47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6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753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22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4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733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60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3F0C1-7E66-CC4E-9E1E-B179A64E7DC0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226E-3E0C-0642-910D-372EBE82D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6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370" y="215656"/>
            <a:ext cx="4275016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Change in momentum </a:t>
            </a:r>
            <a:r>
              <a:rPr lang="en-US" sz="3600" dirty="0" smtClean="0"/>
              <a:t>and Car Safety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369" y="3536462"/>
            <a:ext cx="8612554" cy="31066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 - </a:t>
            </a:r>
            <a:r>
              <a:rPr lang="en-US" dirty="0" smtClean="0">
                <a:solidFill>
                  <a:schemeClr val="tx1"/>
                </a:solidFill>
              </a:rPr>
              <a:t>Change </a:t>
            </a:r>
            <a:r>
              <a:rPr lang="en-US" dirty="0" smtClean="0">
                <a:solidFill>
                  <a:schemeClr val="tx1"/>
                </a:solidFill>
              </a:rPr>
              <a:t>in momentum = Force (N) x Time (s)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 – List car safety features as passive or active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A/B – Explain why car safety features achieve the </a:t>
            </a:r>
            <a:r>
              <a:rPr lang="en-US" dirty="0" smtClean="0">
                <a:solidFill>
                  <a:schemeClr val="tx1"/>
                </a:solidFill>
              </a:rPr>
              <a:t>change in momentum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in the longest time possible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788" b="6252"/>
          <a:stretch/>
        </p:blipFill>
        <p:spPr>
          <a:xfrm>
            <a:off x="4826001" y="215656"/>
            <a:ext cx="4024922" cy="287142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44888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613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Change in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14" y="3829538"/>
            <a:ext cx="8424985" cy="272647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a car smashes into a wall its momentum is transferred to wall.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amount of momentum transferred is called the </a:t>
            </a:r>
            <a:r>
              <a:rPr lang="en-US" dirty="0" smtClean="0"/>
              <a:t>change </a:t>
            </a:r>
            <a:r>
              <a:rPr lang="en-US" dirty="0" smtClean="0"/>
              <a:t>in momentum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385" y="1107540"/>
            <a:ext cx="7405077" cy="253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597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Change in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A force leads to a </a:t>
            </a:r>
            <a:r>
              <a:rPr lang="en-US" b="1" u="sng" dirty="0" smtClean="0"/>
              <a:t>change</a:t>
            </a:r>
            <a:r>
              <a:rPr lang="en-US" dirty="0"/>
              <a:t> </a:t>
            </a:r>
            <a:r>
              <a:rPr lang="en-US" dirty="0" smtClean="0"/>
              <a:t>in momentum</a:t>
            </a:r>
          </a:p>
          <a:p>
            <a:endParaRPr lang="en-US" dirty="0"/>
          </a:p>
          <a:p>
            <a:r>
              <a:rPr lang="en-US" dirty="0" smtClean="0"/>
              <a:t>The greater the force, the greater the change in momentum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Also…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longer the force acts for, the greater the change in momentum</a:t>
            </a:r>
          </a:p>
          <a:p>
            <a:endParaRPr lang="en-US" dirty="0"/>
          </a:p>
          <a:p>
            <a:r>
              <a:rPr lang="en-US" dirty="0" smtClean="0"/>
              <a:t>So the total </a:t>
            </a:r>
            <a:r>
              <a:rPr lang="en-US" b="1" u="sng" dirty="0" smtClean="0"/>
              <a:t>change</a:t>
            </a:r>
            <a:r>
              <a:rPr lang="en-US" dirty="0" smtClean="0"/>
              <a:t> depends on the </a:t>
            </a:r>
            <a:r>
              <a:rPr lang="en-US" b="1" u="sng" dirty="0" smtClean="0"/>
              <a:t>force</a:t>
            </a:r>
            <a:r>
              <a:rPr lang="en-US" dirty="0" smtClean="0"/>
              <a:t> and the </a:t>
            </a:r>
            <a:r>
              <a:rPr lang="en-US" b="1" u="sng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xmlns="" val="45093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Change in momentum </a:t>
            </a:r>
            <a:r>
              <a:rPr lang="en-US" dirty="0" smtClean="0"/>
              <a:t>= Force x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Change in momentum= </a:t>
            </a:r>
            <a:r>
              <a:rPr lang="en-US" dirty="0" smtClean="0"/>
              <a:t>Force (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) x Time (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Units of </a:t>
            </a:r>
            <a:r>
              <a:rPr lang="en-US" dirty="0" smtClean="0"/>
              <a:t>Change in momentum</a:t>
            </a:r>
            <a:r>
              <a:rPr lang="en-US" dirty="0" smtClean="0"/>
              <a:t>=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kg m / s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Write the equation in your books, with units.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Draw an equation triangle and rearrange the equation to find</a:t>
            </a:r>
          </a:p>
          <a:p>
            <a:pPr marL="914400" lvl="1" indent="-514350"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Force = …</a:t>
            </a:r>
          </a:p>
          <a:p>
            <a:pPr marL="914400" lvl="1" indent="-514350"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Time = …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06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Change in momentum </a:t>
            </a:r>
            <a:r>
              <a:rPr lang="en-US" dirty="0" smtClean="0"/>
              <a:t>- worked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Question:</a:t>
            </a:r>
          </a:p>
          <a:p>
            <a:pPr marL="514350" indent="-514350">
              <a:buAutoNum type="arabicPeriod"/>
            </a:pPr>
            <a:r>
              <a:rPr lang="en-US" dirty="0" smtClean="0"/>
              <a:t>A force of 30 N acts for 4 s. Find the </a:t>
            </a:r>
            <a:r>
              <a:rPr lang="en-US" dirty="0" smtClean="0"/>
              <a:t>Change in momentum </a:t>
            </a:r>
            <a:r>
              <a:rPr lang="en-US" dirty="0" smtClean="0"/>
              <a:t>of the event.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Answer:</a:t>
            </a:r>
          </a:p>
          <a:p>
            <a:pPr marL="0" indent="0">
              <a:buNone/>
            </a:pPr>
            <a:r>
              <a:rPr lang="en-US" dirty="0" smtClean="0"/>
              <a:t>Change in momentum </a:t>
            </a:r>
            <a:r>
              <a:rPr lang="en-US" dirty="0" smtClean="0"/>
              <a:t>= Force x time		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equation)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= 30 N x 4 s					</a:t>
            </a:r>
            <a:r>
              <a:rPr lang="en-US" dirty="0" smtClean="0">
                <a:solidFill>
                  <a:srgbClr val="FF0000"/>
                </a:solidFill>
              </a:rPr>
              <a:t>(correct numbers)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= </a:t>
            </a:r>
            <a:r>
              <a:rPr lang="en-US" u="sng" dirty="0" smtClean="0"/>
              <a:t>120 Ns</a:t>
            </a:r>
            <a:r>
              <a:rPr lang="en-US" dirty="0" smtClean="0"/>
              <a:t>  					</a:t>
            </a:r>
            <a:r>
              <a:rPr lang="en-US" dirty="0" smtClean="0">
                <a:solidFill>
                  <a:srgbClr val="FF0000"/>
                </a:solidFill>
              </a:rPr>
              <a:t>(answer, units)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(which causes a gain in momentum of 120 kg m / s)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139944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Imagine the max force a passenger’s chest can bear = 350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56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A seatbelt acted on a passenger over 2 s. The total change in momentum of the passenger was 800 kg m /s. Find the size of the force exerted. Does the passenger die?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Solution: </a:t>
            </a:r>
            <a:r>
              <a:rPr lang="en-US" dirty="0" smtClean="0"/>
              <a:t>Change </a:t>
            </a:r>
            <a:r>
              <a:rPr lang="en-US" dirty="0" smtClean="0"/>
              <a:t>in momentum= </a:t>
            </a:r>
            <a:r>
              <a:rPr lang="en-US" dirty="0" smtClean="0"/>
              <a:t>800 kg m / </a:t>
            </a:r>
            <a:r>
              <a:rPr lang="en-US" dirty="0" smtClean="0"/>
              <a:t>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Force = </a:t>
            </a:r>
            <a:r>
              <a:rPr lang="en-US" dirty="0" smtClean="0"/>
              <a:t>Change in momentum </a:t>
            </a:r>
            <a:r>
              <a:rPr lang="en-US" dirty="0" smtClean="0"/>
              <a:t>/ </a:t>
            </a:r>
            <a:r>
              <a:rPr lang="en-US" dirty="0" smtClean="0"/>
              <a:t>time</a:t>
            </a:r>
            <a:r>
              <a:rPr lang="en-US" sz="3000" dirty="0" smtClean="0">
                <a:solidFill>
                  <a:srgbClr val="FF0000"/>
                </a:solidFill>
              </a:rPr>
              <a:t>(equation </a:t>
            </a:r>
            <a:r>
              <a:rPr lang="en-US" sz="3000" dirty="0" smtClean="0">
                <a:solidFill>
                  <a:srgbClr val="FF0000"/>
                </a:solidFill>
              </a:rPr>
              <a:t>stage)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= 800 / 2						</a:t>
            </a:r>
            <a:r>
              <a:rPr lang="en-US" dirty="0" smtClean="0">
                <a:solidFill>
                  <a:srgbClr val="FF0000"/>
                </a:solidFill>
              </a:rPr>
              <a:t>(correct numbers)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= </a:t>
            </a:r>
            <a:r>
              <a:rPr lang="en-US" b="1" u="sng" dirty="0" smtClean="0"/>
              <a:t>400 N</a:t>
            </a:r>
            <a:r>
              <a:rPr lang="en-US" b="1" dirty="0" smtClean="0"/>
              <a:t>							</a:t>
            </a:r>
            <a:r>
              <a:rPr lang="en-US" sz="3000" dirty="0" smtClean="0">
                <a:solidFill>
                  <a:srgbClr val="FF0000"/>
                </a:solidFill>
              </a:rPr>
              <a:t>(</a:t>
            </a:r>
            <a:r>
              <a:rPr lang="en-US" sz="3000" b="1" u="sng" dirty="0" smtClean="0">
                <a:solidFill>
                  <a:srgbClr val="FF0000"/>
                </a:solidFill>
              </a:rPr>
              <a:t>answer, units</a:t>
            </a:r>
            <a:r>
              <a:rPr lang="en-US" sz="3000" dirty="0" smtClean="0">
                <a:solidFill>
                  <a:srgbClr val="FF0000"/>
                </a:solidFill>
              </a:rPr>
              <a:t>)</a:t>
            </a:r>
            <a:endParaRPr lang="en-US" sz="3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99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Car Safety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000090"/>
                </a:solidFill>
              </a:rPr>
              <a:t>Active – serve to prevent the accident</a:t>
            </a:r>
          </a:p>
          <a:p>
            <a:pPr lvl="1"/>
            <a:r>
              <a:rPr lang="en-US" dirty="0" smtClean="0"/>
              <a:t>ABS brakes, proximity sensors, rear-view mirrors, </a:t>
            </a:r>
            <a:r>
              <a:rPr lang="en-US" dirty="0"/>
              <a:t>7</a:t>
            </a:r>
            <a:r>
              <a:rPr lang="en-US" dirty="0" smtClean="0"/>
              <a:t>0mph warnings, 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Passive – serve to reduce damage to passengers in case of an accident</a:t>
            </a:r>
          </a:p>
          <a:p>
            <a:pPr lvl="1"/>
            <a:r>
              <a:rPr lang="en-US" dirty="0" smtClean="0"/>
              <a:t>Seatbelt, airbag, crumple zones, Head rests, reinforced pillars, roll cage</a:t>
            </a:r>
          </a:p>
        </p:txBody>
      </p:sp>
    </p:spTree>
    <p:extLst>
      <p:ext uri="{BB962C8B-B14F-4D97-AF65-F5344CB8AC3E}">
        <p14:creationId xmlns:p14="http://schemas.microsoft.com/office/powerpoint/2010/main" xmlns="" val="341056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Car Safety and </a:t>
            </a:r>
            <a:r>
              <a:rPr lang="en-US" dirty="0" smtClean="0"/>
              <a:t>Change in momentum </a:t>
            </a:r>
            <a:r>
              <a:rPr lang="en-US" dirty="0" smtClean="0"/>
              <a:t>– Learn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An </a:t>
            </a:r>
            <a:r>
              <a:rPr lang="en-US" sz="2800" b="1" dirty="0" smtClean="0">
                <a:solidFill>
                  <a:srgbClr val="008000"/>
                </a:solidFill>
              </a:rPr>
              <a:t>80kg</a:t>
            </a:r>
            <a:r>
              <a:rPr lang="en-US" sz="2800" dirty="0" smtClean="0"/>
              <a:t> passenger at velocity </a:t>
            </a:r>
            <a:r>
              <a:rPr lang="en-US" sz="2800" b="1" dirty="0" smtClean="0">
                <a:solidFill>
                  <a:srgbClr val="008000"/>
                </a:solidFill>
              </a:rPr>
              <a:t>20 m / s</a:t>
            </a:r>
            <a:r>
              <a:rPr lang="en-US" sz="2800" dirty="0" smtClean="0"/>
              <a:t> has a momentum of </a:t>
            </a:r>
            <a:r>
              <a:rPr lang="en-US" sz="2800" b="1" dirty="0" smtClean="0">
                <a:solidFill>
                  <a:srgbClr val="008000"/>
                </a:solidFill>
              </a:rPr>
              <a:t>1600 kg m / 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So, to stop them in a crash needs </a:t>
            </a:r>
            <a:r>
              <a:rPr lang="en-US" sz="2000" dirty="0" smtClean="0"/>
              <a:t>Change in momentum</a:t>
            </a:r>
            <a:r>
              <a:rPr lang="en-US" sz="2800" dirty="0" smtClean="0"/>
              <a:t> </a:t>
            </a:r>
            <a:r>
              <a:rPr lang="en-US" sz="2800" dirty="0" smtClean="0"/>
              <a:t>of </a:t>
            </a:r>
            <a:r>
              <a:rPr lang="en-US" sz="2800" b="1" dirty="0" smtClean="0">
                <a:solidFill>
                  <a:srgbClr val="008000"/>
                </a:solidFill>
              </a:rPr>
              <a:t>1600 Ns</a:t>
            </a:r>
            <a:endParaRPr lang="en-US" sz="2800" b="1" dirty="0">
              <a:solidFill>
                <a:srgbClr val="008000"/>
              </a:solidFill>
            </a:endParaRP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800" smtClean="0"/>
              <a:t>	</a:t>
            </a:r>
            <a:r>
              <a:rPr lang="en-US" sz="2000" smtClean="0"/>
              <a:t> Change in momentum </a:t>
            </a:r>
            <a:r>
              <a:rPr lang="en-US" sz="2800" b="1" smtClean="0"/>
              <a:t>= </a:t>
            </a:r>
            <a:r>
              <a:rPr lang="en-US" sz="2800" b="1" dirty="0" smtClean="0"/>
              <a:t>force x time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 achieve this in 0.25 seconds = force of 6400 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 achieve this in 1 second 	=	force of 1600 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 achieve this in 2 seconds = force of 800 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</a:rPr>
              <a:t>Car features achieve the necessary impulse with as long a time as possible and as small a force as possible</a:t>
            </a:r>
            <a:endParaRPr lang="en-US" sz="3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430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380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Change in momentum and Car Safety</vt:lpstr>
      <vt:lpstr>Change in momentum</vt:lpstr>
      <vt:lpstr>Change in momentum</vt:lpstr>
      <vt:lpstr>Change in momentum = Force x Time</vt:lpstr>
      <vt:lpstr>Change in momentum - worked example </vt:lpstr>
      <vt:lpstr>Imagine the max force a passenger’s chest can bear = 350 N</vt:lpstr>
      <vt:lpstr>Car Safety Features</vt:lpstr>
      <vt:lpstr>Car Safety and Change in momentum – Learn this!</vt:lpstr>
    </vt:vector>
  </TitlesOfParts>
  <Company>Royal Wootton Bassett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 and Car Safety</dc:title>
  <dc:creator>Lawrence Winter</dc:creator>
  <cp:lastModifiedBy>Sanders Draper</cp:lastModifiedBy>
  <cp:revision>10</cp:revision>
  <dcterms:created xsi:type="dcterms:W3CDTF">2014-05-26T14:46:48Z</dcterms:created>
  <dcterms:modified xsi:type="dcterms:W3CDTF">2015-04-07T15:13:23Z</dcterms:modified>
</cp:coreProperties>
</file>