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6AF7FF-1B79-4A9D-A9CF-1B869BCB8710}" type="datetimeFigureOut">
              <a:rPr lang="en-US" smtClean="0"/>
              <a:t>4/1/2015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9C09DCB-6635-4D4C-A028-DEF15BBCFC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F7FF-1B79-4A9D-A9CF-1B869BCB8710}" type="datetimeFigureOut">
              <a:rPr lang="en-US" smtClean="0"/>
              <a:t>4/1/2015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9DCB-6635-4D4C-A028-DEF15BBCFC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F7FF-1B79-4A9D-A9CF-1B869BCB8710}" type="datetimeFigureOut">
              <a:rPr lang="en-US" smtClean="0"/>
              <a:t>4/1/2015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9DCB-6635-4D4C-A028-DEF15BBCFC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F7FF-1B79-4A9D-A9CF-1B869BCB8710}" type="datetimeFigureOut">
              <a:rPr lang="en-US" smtClean="0"/>
              <a:t>4/1/2015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9DCB-6635-4D4C-A028-DEF15BBCFC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F7FF-1B79-4A9D-A9CF-1B869BCB8710}" type="datetimeFigureOut">
              <a:rPr lang="en-US" smtClean="0"/>
              <a:t>4/1/2015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9DCB-6635-4D4C-A028-DEF15BBCFC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F7FF-1B79-4A9D-A9CF-1B869BCB8710}" type="datetimeFigureOut">
              <a:rPr lang="en-US" smtClean="0"/>
              <a:t>4/1/2015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9DCB-6635-4D4C-A028-DEF15BBCFC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6AF7FF-1B79-4A9D-A9CF-1B869BCB8710}" type="datetimeFigureOut">
              <a:rPr lang="en-US" smtClean="0"/>
              <a:t>4/1/2015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C09DCB-6635-4D4C-A028-DEF15BBCFC28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6AF7FF-1B79-4A9D-A9CF-1B869BCB8710}" type="datetimeFigureOut">
              <a:rPr lang="en-US" smtClean="0"/>
              <a:t>4/1/2015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9C09DCB-6635-4D4C-A028-DEF15BBCFC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F7FF-1B79-4A9D-A9CF-1B869BCB8710}" type="datetimeFigureOut">
              <a:rPr lang="en-US" smtClean="0"/>
              <a:t>4/1/2015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9DCB-6635-4D4C-A028-DEF15BBCFC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F7FF-1B79-4A9D-A9CF-1B869BCB8710}" type="datetimeFigureOut">
              <a:rPr lang="en-US" smtClean="0"/>
              <a:t>4/1/2015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9DCB-6635-4D4C-A028-DEF15BBCFC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F7FF-1B79-4A9D-A9CF-1B869BCB8710}" type="datetimeFigureOut">
              <a:rPr lang="en-US" smtClean="0"/>
              <a:t>4/1/2015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9DCB-6635-4D4C-A028-DEF15BBCFC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6AF7FF-1B79-4A9D-A9CF-1B869BCB8710}" type="datetimeFigureOut">
              <a:rPr lang="en-US" smtClean="0"/>
              <a:t>4/1/2015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9C09DCB-6635-4D4C-A028-DEF15BBCFC2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C4: </a:t>
            </a:r>
            <a:r>
              <a:rPr lang="en-GB" dirty="0" smtClean="0"/>
              <a:t>Hazards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66800"/>
          </a:xfrm>
        </p:spPr>
        <p:txBody>
          <a:bodyPr/>
          <a:lstStyle/>
          <a:p>
            <a:r>
              <a:rPr lang="en-GB" dirty="0" smtClean="0"/>
              <a:t>What do hazard symbols mean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174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3042"/>
                <a:gridCol w="3857652"/>
                <a:gridCol w="3643306"/>
              </a:tblGrid>
              <a:tr h="608008">
                <a:tc>
                  <a:txBody>
                    <a:bodyPr/>
                    <a:lstStyle/>
                    <a:p>
                      <a:r>
                        <a:rPr lang="en-GB" dirty="0" smtClean="0"/>
                        <a:t>Symbol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Safety</a:t>
                      </a:r>
                      <a:r>
                        <a:rPr lang="en-GB" baseline="0" dirty="0" smtClean="0"/>
                        <a:t> precautions</a:t>
                      </a:r>
                    </a:p>
                    <a:p>
                      <a:r>
                        <a:rPr lang="en-GB" baseline="0" dirty="0" smtClean="0"/>
                        <a:t>Wear eye protection and….</a:t>
                      </a:r>
                      <a:endParaRPr lang="en-GB" dirty="0"/>
                    </a:p>
                  </a:txBody>
                  <a:tcPr/>
                </a:tc>
              </a:tr>
              <a:tr h="4227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Toxic – can cause death, if absorbed by skin,</a:t>
                      </a:r>
                      <a:r>
                        <a:rPr lang="en-GB" baseline="0" dirty="0" smtClean="0"/>
                        <a:t> swallowed or breathed 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Wear gloves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Work in fume cupboard</a:t>
                      </a:r>
                      <a:r>
                        <a:rPr lang="en-GB" baseline="0" dirty="0" smtClean="0"/>
                        <a:t> or wear mask over mouth and nose</a:t>
                      </a:r>
                      <a:endParaRPr lang="en-GB" dirty="0"/>
                    </a:p>
                  </a:txBody>
                  <a:tcPr/>
                </a:tc>
              </a:tr>
              <a:tr h="4227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Harmful – like toxic substances,</a:t>
                      </a:r>
                      <a:r>
                        <a:rPr lang="en-GB" baseline="0" dirty="0" smtClean="0"/>
                        <a:t> but less dangerous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Wash off spills quickly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Use in a well –ventilated room </a:t>
                      </a:r>
                      <a:endParaRPr lang="en-GB" dirty="0"/>
                    </a:p>
                  </a:txBody>
                  <a:tcPr/>
                </a:tc>
              </a:tr>
              <a:tr h="8423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Corrosive – attacks</a:t>
                      </a:r>
                      <a:r>
                        <a:rPr lang="en-GB" baseline="0" dirty="0" smtClean="0"/>
                        <a:t> surfaces and living tissues like eyes and skin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Wear gloves</a:t>
                      </a:r>
                      <a:endParaRPr lang="en-GB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Explosive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Avoid</a:t>
                      </a:r>
                      <a:r>
                        <a:rPr lang="en-GB" baseline="0" dirty="0" smtClean="0"/>
                        <a:t> situations in which explosion could be initiated.</a:t>
                      </a:r>
                      <a:endParaRPr lang="en-GB" dirty="0"/>
                    </a:p>
                  </a:txBody>
                  <a:tcPr/>
                </a:tc>
              </a:tr>
              <a:tr h="4227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Highly flammable – catches</a:t>
                      </a:r>
                      <a:r>
                        <a:rPr lang="en-GB" baseline="0" dirty="0" smtClean="0"/>
                        <a:t> fire easily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Keep away form flames,  sparks and oxidising</a:t>
                      </a:r>
                      <a:r>
                        <a:rPr lang="en-GB" baseline="0" dirty="0" smtClean="0"/>
                        <a:t> chemicals</a:t>
                      </a:r>
                      <a:endParaRPr lang="en-GB" dirty="0"/>
                    </a:p>
                  </a:txBody>
                  <a:tcPr/>
                </a:tc>
              </a:tr>
              <a:tr h="4227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Oxidising – provides</a:t>
                      </a:r>
                      <a:r>
                        <a:rPr lang="en-GB" baseline="0" dirty="0" smtClean="0"/>
                        <a:t> oxygen so other chemicals burn more fiercely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Keep away</a:t>
                      </a:r>
                      <a:r>
                        <a:rPr lang="en-GB" baseline="0" dirty="0" smtClean="0"/>
                        <a:t> from  flammable chemicals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4" name="Picture 2" descr="https://encrypted-tbn3.gstatic.com/images?q=tbn:ANd9GcTusCe0AvsQ4MhJ4UBkZUXjUMXGegQwh1Aw6GDAtkXO3znP60QfI1GhC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791999" cy="792000"/>
          </a:xfrm>
          <a:prstGeom prst="rect">
            <a:avLst/>
          </a:prstGeom>
          <a:noFill/>
        </p:spPr>
      </p:pic>
      <p:pic>
        <p:nvPicPr>
          <p:cNvPr id="13316" name="Picture 4" descr="https://encrypted-tbn1.gstatic.com/images?q=tbn:ANd9GcQqdUnVVEA9iRlAutImxRXvF6GobX2ImQW30A8wRjNDsh7UUb18bytg2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2714620"/>
            <a:ext cx="791999" cy="792000"/>
          </a:xfrm>
          <a:prstGeom prst="rect">
            <a:avLst/>
          </a:prstGeom>
          <a:noFill/>
        </p:spPr>
      </p:pic>
      <p:pic>
        <p:nvPicPr>
          <p:cNvPr id="13318" name="Picture 6" descr="http://upload.wikimedia.org/wikipedia/commons/thumb/8/87/Hazard_C.svg/500px-Hazard_C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5" y="3500438"/>
            <a:ext cx="792000" cy="792000"/>
          </a:xfrm>
          <a:prstGeom prst="rect">
            <a:avLst/>
          </a:prstGeom>
          <a:noFill/>
        </p:spPr>
      </p:pic>
      <p:pic>
        <p:nvPicPr>
          <p:cNvPr id="13320" name="Picture 8" descr="https://encrypted-tbn0.gstatic.com/images?q=tbn:ANd9GcSZInS7msFXCoKqMSs_ez8U_mxu2kDzcbTuvoTjoWcQk5kRB1nc4s07sU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286256"/>
            <a:ext cx="791999" cy="792000"/>
          </a:xfrm>
          <a:prstGeom prst="rect">
            <a:avLst/>
          </a:prstGeom>
          <a:noFill/>
        </p:spPr>
      </p:pic>
      <p:pic>
        <p:nvPicPr>
          <p:cNvPr id="13322" name="Picture 10" descr="http://www.clipartbest.com/cliparts/dc8/yXe/dc8yXekc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5000636"/>
            <a:ext cx="792000" cy="792000"/>
          </a:xfrm>
          <a:prstGeom prst="rect">
            <a:avLst/>
          </a:prstGeom>
          <a:noFill/>
        </p:spPr>
      </p:pic>
      <p:pic>
        <p:nvPicPr>
          <p:cNvPr id="13324" name="Picture 12" descr="http://0.tqn.com/d/chemistry/1/G/F/d/oxidizin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5786454"/>
            <a:ext cx="791999" cy="79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</TotalTime>
  <Words>118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Urban</vt:lpstr>
      <vt:lpstr>C4: Hazards</vt:lpstr>
      <vt:lpstr>What do hazard symbols mean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Michelle Meyers</cp:lastModifiedBy>
  <cp:revision>74</cp:revision>
  <dcterms:created xsi:type="dcterms:W3CDTF">2014-04-18T12:02:20Z</dcterms:created>
  <dcterms:modified xsi:type="dcterms:W3CDTF">2015-04-01T17:05:40Z</dcterms:modified>
</cp:coreProperties>
</file>