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326D3-B12F-48C2-9706-F6DC1297F160}" type="datetimeFigureOut">
              <a:rPr lang="en-GB" smtClean="0"/>
              <a:pPr/>
              <a:t>18/11/2013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675A-0F9F-44C3-8125-7D31294EBB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Life cycle of metals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L.O: explain the usefulness of recycling and sustainability of metals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</a:t>
            </a:r>
            <a:r>
              <a:rPr lang="en-GB" dirty="0" smtClean="0"/>
              <a:t>ive examples of the impact of our use of metals on the environment</a:t>
            </a:r>
          </a:p>
          <a:p>
            <a:r>
              <a:rPr lang="en-GB" dirty="0" smtClean="0"/>
              <a:t> Explain how recycling of metals can bring both economic and environmental benefits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Mining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Vast volumes of waste rock</a:t>
            </a:r>
          </a:p>
          <a:p>
            <a:r>
              <a:rPr lang="en-GB" dirty="0" smtClean="0"/>
              <a:t>Large holes in ground – risk of mine collapsing</a:t>
            </a:r>
          </a:p>
          <a:p>
            <a:r>
              <a:rPr lang="en-GB" dirty="0" smtClean="0"/>
              <a:t>Ruins landscape</a:t>
            </a:r>
          </a:p>
          <a:p>
            <a:r>
              <a:rPr lang="en-GB" dirty="0" smtClean="0"/>
              <a:t>Use explosives – noisy and produces </a:t>
            </a:r>
            <a:r>
              <a:rPr lang="en-GB" dirty="0" smtClean="0"/>
              <a:t>dust</a:t>
            </a:r>
          </a:p>
          <a:p>
            <a:r>
              <a:rPr lang="en-GB" dirty="0" smtClean="0"/>
              <a:t>Transport costs/pollution</a:t>
            </a:r>
          </a:p>
          <a:p>
            <a:r>
              <a:rPr lang="en-GB" dirty="0" smtClean="0"/>
              <a:t>What are the benefits?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Use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Product has to be made from raw material</a:t>
            </a:r>
          </a:p>
          <a:p>
            <a:r>
              <a:rPr lang="en-GB" dirty="0" smtClean="0"/>
              <a:t>Energy costs/water costs</a:t>
            </a:r>
          </a:p>
          <a:p>
            <a:r>
              <a:rPr lang="en-GB" dirty="0" smtClean="0"/>
              <a:t>Other raw materials may be needed</a:t>
            </a:r>
          </a:p>
          <a:p>
            <a:r>
              <a:rPr lang="en-GB" dirty="0" smtClean="0"/>
              <a:t>Only a finite amount in the earth</a:t>
            </a:r>
          </a:p>
          <a:p>
            <a:r>
              <a:rPr lang="en-GB" dirty="0" smtClean="0"/>
              <a:t>Running out of fossil fuels (climate change, acid rain, global dimming)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Disposal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Landfill – uses up land, toxic chemicals produced that pollute surroundings</a:t>
            </a:r>
          </a:p>
          <a:p>
            <a:r>
              <a:rPr lang="en-GB" dirty="0" smtClean="0"/>
              <a:t>Burning – releases toxic chemicals</a:t>
            </a:r>
          </a:p>
          <a:p>
            <a:r>
              <a:rPr lang="en-GB" dirty="0" smtClean="0"/>
              <a:t>Transport costs to get rubbish to site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Recycling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Uses only a fraction of the energy needed to mine and extract new metal</a:t>
            </a:r>
          </a:p>
          <a:p>
            <a:r>
              <a:rPr lang="en-GB" dirty="0" smtClean="0"/>
              <a:t>Saves money</a:t>
            </a:r>
          </a:p>
          <a:p>
            <a:r>
              <a:rPr lang="en-GB" dirty="0" smtClean="0"/>
              <a:t>Conserves resources</a:t>
            </a:r>
          </a:p>
          <a:p>
            <a:r>
              <a:rPr lang="en-GB" dirty="0" smtClean="0"/>
              <a:t>Slows down filling up of landfill/prevents burning of rubbish</a:t>
            </a:r>
          </a:p>
          <a:p>
            <a:r>
              <a:rPr lang="en-GB" dirty="0" smtClean="0"/>
              <a:t>E.g. Aluminium recycling saves 95% energy costs and every1kg saves 4kg of Aluminium ore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184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Life cycle of metals</vt:lpstr>
      <vt:lpstr>Learning outcomes..</vt:lpstr>
      <vt:lpstr>Mining </vt:lpstr>
      <vt:lpstr>Use </vt:lpstr>
      <vt:lpstr>Disposal </vt:lpstr>
      <vt:lpstr>Recycling 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metals</dc:title>
  <dc:creator>mmeyers</dc:creator>
  <cp:lastModifiedBy>mmeyers</cp:lastModifiedBy>
  <cp:revision>9</cp:revision>
  <dcterms:created xsi:type="dcterms:W3CDTF">2012-12-20T07:56:49Z</dcterms:created>
  <dcterms:modified xsi:type="dcterms:W3CDTF">2013-11-18T15:04:17Z</dcterms:modified>
</cp:coreProperties>
</file>