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0EAEBF-8396-4EA9-8D1F-B26248242B3A}" type="datetimeFigureOut">
              <a:rPr lang="en-GB" smtClean="0"/>
              <a:t>01/04/2015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3C5411-29D9-4F4C-87B0-B41598FA22E9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P2- Radiation and Life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40105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Global warming and climate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Global warming has been caused by the upsetting of the greenhouse effect</a:t>
            </a:r>
          </a:p>
          <a:p>
            <a:r>
              <a:rPr lang="en-GB" dirty="0" smtClean="0"/>
              <a:t>Since we started burning more and more fossil fuels CO</a:t>
            </a:r>
            <a:r>
              <a:rPr lang="en-GB" baseline="-25000" dirty="0" smtClean="0"/>
              <a:t>2 </a:t>
            </a:r>
            <a:r>
              <a:rPr lang="en-GB" dirty="0" smtClean="0"/>
              <a:t> levels have gone up</a:t>
            </a:r>
          </a:p>
          <a:p>
            <a:r>
              <a:rPr lang="en-GB" dirty="0" smtClean="0"/>
              <a:t>Global warming is a type of climate change</a:t>
            </a:r>
          </a:p>
          <a:p>
            <a:r>
              <a:rPr lang="en-GB" dirty="0" smtClean="0"/>
              <a:t>The consequences of global warming are serious:</a:t>
            </a:r>
          </a:p>
          <a:p>
            <a:pPr lvl="1"/>
            <a:r>
              <a:rPr lang="en-GB" dirty="0" smtClean="0"/>
              <a:t>Sea level rising</a:t>
            </a:r>
          </a:p>
          <a:p>
            <a:pPr lvl="1"/>
            <a:r>
              <a:rPr lang="en-GB" dirty="0" smtClean="0"/>
              <a:t>More floods, rain and storms</a:t>
            </a:r>
          </a:p>
          <a:p>
            <a:pPr lvl="1"/>
            <a:r>
              <a:rPr lang="en-GB" dirty="0" smtClean="0"/>
              <a:t>More extreme weather</a:t>
            </a:r>
          </a:p>
          <a:p>
            <a:pPr marL="402336" lvl="1" indent="0">
              <a:buNone/>
            </a:pPr>
            <a:endParaRPr lang="en-GB" dirty="0"/>
          </a:p>
        </p:txBody>
      </p:sp>
      <p:pic>
        <p:nvPicPr>
          <p:cNvPr id="7170" name="Picture 2" descr="C:\Users\Lucy\AppData\Local\Microsoft\Windows\Temporary Internet Files\Content.IE5\WOSOGYE1\MC90010456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81128"/>
            <a:ext cx="1759306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0375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 Waves and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Infrared:</a:t>
            </a:r>
          </a:p>
          <a:p>
            <a:pPr lvl="1"/>
            <a:r>
              <a:rPr lang="en-GB" dirty="0" smtClean="0"/>
              <a:t>Used in optical fibres(as well as visible light)</a:t>
            </a:r>
          </a:p>
          <a:p>
            <a:pPr lvl="1"/>
            <a:r>
              <a:rPr lang="en-GB" dirty="0" smtClean="0"/>
              <a:t>TV controls and night vision cameras</a:t>
            </a:r>
          </a:p>
          <a:p>
            <a:r>
              <a:rPr lang="en-GB" dirty="0" smtClean="0"/>
              <a:t>Radio:</a:t>
            </a:r>
          </a:p>
          <a:p>
            <a:pPr lvl="1"/>
            <a:r>
              <a:rPr lang="en-GB" dirty="0" smtClean="0"/>
              <a:t>Radio and TV transmissions</a:t>
            </a:r>
          </a:p>
          <a:p>
            <a:pPr lvl="1"/>
            <a:r>
              <a:rPr lang="en-GB" dirty="0" smtClean="0"/>
              <a:t>Good at transmitting waves over long distances, don’t get absorbed as much by the earths atmosphere.</a:t>
            </a:r>
          </a:p>
          <a:p>
            <a:r>
              <a:rPr lang="en-GB" dirty="0" smtClean="0"/>
              <a:t>Microwaves:</a:t>
            </a:r>
          </a:p>
          <a:p>
            <a:pPr lvl="1"/>
            <a:r>
              <a:rPr lang="en-GB" dirty="0" smtClean="0"/>
              <a:t>Satellite communication</a:t>
            </a:r>
          </a:p>
          <a:p>
            <a:pPr lvl="1"/>
            <a:r>
              <a:rPr lang="en-GB" dirty="0" smtClean="0"/>
              <a:t>Mobile phone transmissions</a:t>
            </a:r>
          </a:p>
        </p:txBody>
      </p:sp>
    </p:spTree>
    <p:extLst>
      <p:ext uri="{BB962C8B-B14F-4D97-AF65-F5344CB8AC3E}">
        <p14:creationId xmlns:p14="http://schemas.microsoft.com/office/powerpoint/2010/main" val="550983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Analogue and Digital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854228"/>
            <a:ext cx="7992888" cy="2726008"/>
          </a:xfrm>
        </p:spPr>
        <p:txBody>
          <a:bodyPr/>
          <a:lstStyle/>
          <a:p>
            <a:r>
              <a:rPr lang="en-GB" dirty="0" smtClean="0"/>
              <a:t>Digital signals are easier to understand even with added ‘noise’</a:t>
            </a:r>
          </a:p>
          <a:p>
            <a:r>
              <a:rPr lang="en-GB" dirty="0" smtClean="0"/>
              <a:t>The amount of info used to store a digital image or sound is measured in bytes. The more bytes the better the quality</a:t>
            </a:r>
            <a:endParaRPr lang="en-GB" dirty="0"/>
          </a:p>
        </p:txBody>
      </p:sp>
      <p:pic>
        <p:nvPicPr>
          <p:cNvPr id="8194" name="Picture 2" descr="http://www.hometheaternetwork.com/pics/EMI_cables_Analog_digi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51816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250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en-GB" dirty="0" smtClean="0"/>
              <a:t>Electromagnetic Radiation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573016"/>
            <a:ext cx="8229600" cy="248113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Electromagnetic radiation transfers energy is ‘packets’ (photons)</a:t>
            </a:r>
          </a:p>
          <a:p>
            <a:r>
              <a:rPr lang="en-GB" dirty="0" smtClean="0"/>
              <a:t>Each photon carries energy, the amount of energy depends on the frequency of the radiation.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1"/>
            <a:ext cx="64484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Lucy\AppData\Local\Microsoft\Windows\Temporary Internet Files\Content.IE5\9MGGUNEC\MM91000115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363" y="348064"/>
            <a:ext cx="8667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298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 Radiation and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340768"/>
            <a:ext cx="7962088" cy="597666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 source = anything that emits EM Radiation. </a:t>
            </a:r>
            <a:r>
              <a:rPr lang="en-GB" sz="3600" dirty="0" err="1" smtClean="0"/>
              <a:t>Eg</a:t>
            </a:r>
            <a:r>
              <a:rPr lang="en-GB" sz="3600" dirty="0" smtClean="0"/>
              <a:t>:</a:t>
            </a:r>
          </a:p>
          <a:p>
            <a:r>
              <a:rPr lang="en-GB" sz="3600" dirty="0" smtClean="0"/>
              <a:t>In a vacuum all radiation travels at the same speed: the speed of light (300,000 km per second)</a:t>
            </a:r>
          </a:p>
          <a:p>
            <a:r>
              <a:rPr lang="en-GB" sz="3600" dirty="0" smtClean="0"/>
              <a:t>Radiation can be:</a:t>
            </a:r>
          </a:p>
          <a:p>
            <a:pPr lvl="1"/>
            <a:r>
              <a:rPr lang="en-GB" sz="3200" dirty="0" smtClean="0"/>
              <a:t>RAT (Reflected, Absorbed or Transmitted)</a:t>
            </a:r>
            <a:endParaRPr lang="en-GB" sz="3200" dirty="0"/>
          </a:p>
        </p:txBody>
      </p:sp>
      <p:pic>
        <p:nvPicPr>
          <p:cNvPr id="2050" name="Picture 2" descr="C:\Users\Lucy\AppData\Local\Microsoft\Windows\Temporary Internet Files\Content.IE5\I5YX2Z0E\MC90044040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9564"/>
            <a:ext cx="717434" cy="71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ucy\AppData\Local\Microsoft\Windows\Temporary Internet Files\Content.IE5\FCHW9C7O\MC90044145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46351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663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Ultra Violet, X Rays and Gamma rays have enough energy to ionise.</a:t>
            </a:r>
          </a:p>
          <a:p>
            <a:r>
              <a:rPr lang="en-GB" dirty="0" smtClean="0"/>
              <a:t>Ionisation is when a photon hits an atom or molecule it sometimes has enough energy to remove an electron.</a:t>
            </a:r>
          </a:p>
          <a:p>
            <a:r>
              <a:rPr lang="en-GB" dirty="0" smtClean="0"/>
              <a:t>If your cells are exposed to ionising radiation DNA Molecules can mutate causing cancer. (Protection includes sun cream- UV rays and lead shields- X Rays)</a:t>
            </a:r>
          </a:p>
        </p:txBody>
      </p:sp>
      <p:pic>
        <p:nvPicPr>
          <p:cNvPr id="3074" name="Picture 2" descr="C:\Users\Lucy\AppData\Local\Microsoft\Windows\Temporary Internet Files\Content.IE5\9MGGUNEC\MC9003564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73216"/>
            <a:ext cx="86344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673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Microwaves</a:t>
            </a:r>
            <a:r>
              <a:rPr lang="en-GB" sz="4400" dirty="0" smtClean="0"/>
              <a:t> </a:t>
            </a:r>
            <a:r>
              <a:rPr lang="en-GB" sz="3600" dirty="0" smtClean="0"/>
              <a:t>(Microwave ovens and mobile phone masts)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221560"/>
          </a:xfrm>
        </p:spPr>
        <p:txBody>
          <a:bodyPr>
            <a:normAutofit/>
          </a:bodyPr>
          <a:lstStyle/>
          <a:p>
            <a:r>
              <a:rPr lang="en-GB" dirty="0" smtClean="0"/>
              <a:t>Microwave Ovens:</a:t>
            </a:r>
          </a:p>
          <a:p>
            <a:pPr lvl="1"/>
            <a:r>
              <a:rPr lang="en-GB" dirty="0" smtClean="0"/>
              <a:t>Make water molecules vibrate heating them</a:t>
            </a:r>
          </a:p>
          <a:p>
            <a:pPr lvl="1"/>
            <a:r>
              <a:rPr lang="en-GB" dirty="0" smtClean="0"/>
              <a:t>Can come in different power ratings</a:t>
            </a:r>
          </a:p>
          <a:p>
            <a:pPr lvl="1"/>
            <a:r>
              <a:rPr lang="en-GB" dirty="0" smtClean="0"/>
              <a:t>Metal cases and screens reflect and absorb microwaves to stop them escaping</a:t>
            </a:r>
          </a:p>
          <a:p>
            <a:r>
              <a:rPr lang="en-GB" dirty="0" smtClean="0"/>
              <a:t>Health Risks of Microwaves:</a:t>
            </a:r>
          </a:p>
          <a:p>
            <a:pPr lvl="1"/>
            <a:r>
              <a:rPr lang="en-GB" dirty="0" smtClean="0"/>
              <a:t>When you make a call the phone emits radiation which could lead to long term problems</a:t>
            </a:r>
          </a:p>
          <a:p>
            <a:pPr lvl="1"/>
            <a:r>
              <a:rPr lang="en-GB" dirty="0" smtClean="0"/>
              <a:t>People who live near phone masts may also be at risk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835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EM Radiation and the atmosphere (1)</a:t>
            </a:r>
            <a:endParaRPr lang="en-GB" dirty="0"/>
          </a:p>
        </p:txBody>
      </p:sp>
      <p:pic>
        <p:nvPicPr>
          <p:cNvPr id="4098" name="Picture 2" descr="http://envis.tropmet.res.in/kidscorner/KidsCornerImg/greenhouse/GreenhouseEff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6003032" cy="384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01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 Radiation and the atmosphere (2)</a:t>
            </a:r>
            <a:endParaRPr lang="en-GB" dirty="0"/>
          </a:p>
        </p:txBody>
      </p:sp>
      <p:pic>
        <p:nvPicPr>
          <p:cNvPr id="4" name="Picture 4" descr="http://www.co2crc.com.au/images/ccspics/greenhouseeffect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13290"/>
            <a:ext cx="5411713" cy="469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3082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EM Radiation and the atmosphere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Ozone layer prevents us from too much UV Radiation:</a:t>
            </a:r>
          </a:p>
          <a:p>
            <a:r>
              <a:rPr lang="en-GB" dirty="0" smtClean="0"/>
              <a:t>UV Radiation splits  O</a:t>
            </a:r>
            <a:r>
              <a:rPr lang="en-GB" baseline="-25000" dirty="0" smtClean="0"/>
              <a:t>2</a:t>
            </a:r>
            <a:r>
              <a:rPr lang="en-GB" dirty="0" smtClean="0"/>
              <a:t> into O</a:t>
            </a:r>
            <a:r>
              <a:rPr lang="en-GB" baseline="-25000" dirty="0" smtClean="0"/>
              <a:t>1</a:t>
            </a:r>
            <a:r>
              <a:rPr lang="en-GB" dirty="0" smtClean="0"/>
              <a:t> molecules which joins with an O</a:t>
            </a:r>
            <a:r>
              <a:rPr lang="en-GB" baseline="-25000" dirty="0" smtClean="0"/>
              <a:t>2</a:t>
            </a:r>
            <a:r>
              <a:rPr lang="en-GB" dirty="0" smtClean="0"/>
              <a:t> molecule to make O</a:t>
            </a:r>
            <a:r>
              <a:rPr lang="en-GB" baseline="-25000" dirty="0" smtClean="0"/>
              <a:t>3</a:t>
            </a:r>
            <a:r>
              <a:rPr lang="en-GB" dirty="0" smtClean="0"/>
              <a:t>, ozone.</a:t>
            </a:r>
          </a:p>
          <a:p>
            <a:r>
              <a:rPr lang="en-GB" dirty="0" smtClean="0"/>
              <a:t>When O</a:t>
            </a:r>
            <a:r>
              <a:rPr lang="en-GB" baseline="-25000" dirty="0" smtClean="0"/>
              <a:t>3</a:t>
            </a:r>
            <a:r>
              <a:rPr lang="en-GB" dirty="0" smtClean="0"/>
              <a:t> absorbs UV Radiation it splits into O</a:t>
            </a:r>
            <a:r>
              <a:rPr lang="en-GB" baseline="-25000" dirty="0" smtClean="0"/>
              <a:t>2</a:t>
            </a:r>
            <a:r>
              <a:rPr lang="en-GB" dirty="0" smtClean="0"/>
              <a:t> and O</a:t>
            </a:r>
            <a:r>
              <a:rPr lang="en-GB" baseline="-25000" dirty="0" smtClean="0"/>
              <a:t>1</a:t>
            </a:r>
            <a:r>
              <a:rPr lang="en-GB" dirty="0" smtClean="0"/>
              <a:t> again so the reaction is reversible.</a:t>
            </a:r>
            <a:endParaRPr lang="en-GB" baseline="-25000" dirty="0"/>
          </a:p>
          <a:p>
            <a:endParaRPr lang="en-GB" baseline="-25000" dirty="0"/>
          </a:p>
          <a:p>
            <a:endParaRPr lang="en-GB" dirty="0" smtClean="0"/>
          </a:p>
          <a:p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3260620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Carbon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447800"/>
            <a:ext cx="5297792" cy="480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Methane and oxygen both contain carbon</a:t>
            </a:r>
          </a:p>
          <a:p>
            <a:r>
              <a:rPr lang="en-GB" dirty="0" smtClean="0"/>
              <a:t>Humans are upsetting the carbon cycle: evidence for this can be provided by supercomputers</a:t>
            </a:r>
          </a:p>
          <a:p>
            <a:r>
              <a:rPr lang="en-GB" dirty="0" smtClean="0"/>
              <a:t>Our life styles have changed: we use more fossil fuels </a:t>
            </a:r>
            <a:r>
              <a:rPr lang="en-GB" dirty="0" err="1" smtClean="0"/>
              <a:t>etc</a:t>
            </a:r>
            <a:r>
              <a:rPr lang="en-GB" dirty="0" smtClean="0"/>
              <a:t> producing more greenhouse gases</a:t>
            </a:r>
            <a:endParaRPr lang="en-GB" dirty="0"/>
          </a:p>
        </p:txBody>
      </p:sp>
      <p:pic>
        <p:nvPicPr>
          <p:cNvPr id="5122" name="Picture 2" descr="http://eo.ucar.edu/kids/green/images/carboncycle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55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473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P2- Radiation and Life</vt:lpstr>
      <vt:lpstr>Electromagnetic Radiation</vt:lpstr>
      <vt:lpstr>EM Radiation and energy</vt:lpstr>
      <vt:lpstr>Ionisation</vt:lpstr>
      <vt:lpstr>Microwaves (Microwave ovens and mobile phone masts)</vt:lpstr>
      <vt:lpstr>EM Radiation and the atmosphere (1)</vt:lpstr>
      <vt:lpstr>EM Radiation and the atmosphere (2)</vt:lpstr>
      <vt:lpstr>EM Radiation and the atmosphere</vt:lpstr>
      <vt:lpstr>The Carbon cycle</vt:lpstr>
      <vt:lpstr>Global warming and climate change</vt:lpstr>
      <vt:lpstr>EM Waves and Communication</vt:lpstr>
      <vt:lpstr>Analogue and Digital signals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</dc:title>
  <dc:creator>Lucy</dc:creator>
  <cp:lastModifiedBy>Michelle Meyers</cp:lastModifiedBy>
  <cp:revision>16</cp:revision>
  <dcterms:created xsi:type="dcterms:W3CDTF">2012-11-04T15:12:03Z</dcterms:created>
  <dcterms:modified xsi:type="dcterms:W3CDTF">2015-04-01T08:25:12Z</dcterms:modified>
</cp:coreProperties>
</file>