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34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1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08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4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0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9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8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1D39-4376-4F6F-912A-8447BD673D06}" type="datetimeFigureOut">
              <a:rPr lang="en-GB" smtClean="0"/>
              <a:t>30/06/2014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3875-C896-4BAF-9BFF-57AFBFE4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uk/url?sa=i&amp;rct=j&amp;q=Haber+process&amp;source=images&amp;cd=&amp;cad=rja&amp;docid=PZUIiYCLhLswLM&amp;tbnid=Ll8uJrHQ5WlVwM:&amp;ved=0CAUQjRw&amp;url=http://wikieducator.org/The_Haber_Process&amp;ei=IQ6-Ubb7K8a60QW6y4DACw&amp;bvm=bv.47883778,d.d2k&amp;psig=AFQjCNFrrbHlQcGPMCyjjY82LYiBZTyLcQ&amp;ust=137149632044647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.uk/url?sa=i&amp;rct=j&amp;q=standard+solution&amp;source=images&amp;cd=&amp;cad=rja&amp;docid=0WYodTdD9bo66M&amp;tbnid=1J9ll9LGGpZ4WM:&amp;ved=0CAUQjRw&amp;url=http://www.chemistryrules.me.uk/middle/concentration.htm&amp;ei=mA--UbuuLYGW0AWS-4HYCA&amp;psig=AFQjCNF4joTwweIyzmCIjm82hGrWnXsvJA&amp;ust=137149671783162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 smtClean="0"/>
              <a:t>1</a:t>
            </a:r>
            <a:endParaRPr lang="en-GB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6264696" cy="452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6228184" y="3004503"/>
            <a:ext cx="792088" cy="712529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8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"/>
    </mc:Choice>
    <mc:Fallback xmlns="">
      <p:transition spd="slow" advTm="169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963725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 smtClean="0"/>
              <a:t>10</a:t>
            </a:r>
            <a:endParaRPr lang="en-GB" sz="6000" dirty="0"/>
          </a:p>
        </p:txBody>
      </p:sp>
      <p:sp>
        <p:nvSpPr>
          <p:cNvPr id="5" name="AutoShape 2" descr="data:image/jpeg;base64,/9j/4AAQSkZJRgABAQAAAQABAAD/2wCEAAkGBhMGDxAUDxEQEBUQERAREhASFxoQFhEQFREWFRYQFRIYJzIhFxskHxISITsgLyguODgsFh8xNTAuNiYsLisBCQoKBQUFDQUFDSkYEhgpKSkpKSkpKSkpKSkpKSkpKSkpKSkpKSkpKSkpKSkpKSkpKSkpKSkpKSkpKSkpKSkpKf/AABEIALMA/gMBIgACEQEDEQH/xAAbAAEAAgMBAQAAAAAAAAAAAAAABgcBBAUDAv/EAEYQAAEDAgMFAwcICAQHAAAAAAEAAgMEEQUSIQYHEzFRFyJBFDI2dZOz4RUjNUJhcXK0FjM0UnSBkdNVVmKUCENTY4KS0v/EABQBAQAAAAAAAAAAAAAAAAAAAAD/xAAUEQEAAAAAAAAAAAAAAAAAAAAA/9oADAMBAAIRAxEAPwC8UREBERARFDa3aWeHaGmow5vAkoHzublGYyCSVoOfmBZjdEEyREQEREBERAREQEREBERAReNZWx4exz5pGRMbbNJI4Ma25sLudoNSB/NekcglALSHBwBBGoIOoIPiEH0iIgIiICIiAiIgIiICIiAiIgIiICrjEvS+j9Vy+9mVjquMS9L6P1XL72ZBY6IiAiIgIiICIiAiIgKO7dbaRbDUbp5Wl5JyRRAhpklINhc8m6XJ1sPA6BSFzsgJPgLqksEoTvkxiapqQXUNC4xQM1Y2Q3zNHR1/OdqDYsHKwQRPabC5qujlxTGi501ZlioabVoY097ikA3ZG1uYtZ4kguvc36WHGfd0ynxXC801BVtYKmmdf5l4dldE52vJ2YNk1sTlN797ub+dkavEg+sdLAKajjjbHCM/EvI9jXvOmW5c4ePmsb43v2t1e7ybB6OeGudTVNJWxxyiEZiQ9zW3vmAAu0M1GoLGkWsgsXBcYjx+ningcHxzNDmkEH72m3iDcEdQVuqmt29Ud3uL1mF1DskU7xNSOf3Q9zrBoa4nUuaGt8e9HbnoblQEREBERAREQEREBERAREQEREBVxiXpfR+q5fezKx1XGJel9H6rl97MgsdERAREQEREBERARFgmyCut920jsMoWUsGYzYi7gNa0FzjESBIABzJztZax886KUbEbLs2PoYadmUlgLpHtGXiTO1e/qegv4ADwsq62cqHbyNpJaq4dS4WMkA0c0vOZrXgEWJJzvv8A6Ga90K40EI30fQNd+GD81EpNs7+xUn8PB7pqjO+j6Brvwwfmol2cOxynwejovKaiCDPTQ5RLIyLNaJl7ZiL2uP6oIpvu2VOJ0YrKduWow8iYSN7r+A05nd7n3PPGulnW1Osq2F2nbtdh8FQ0jM5uWVoIOSZuj2kDlrryGjgeRC7MM7K+MOjc2RkjbtewhzXNI5hw0I+1VBsQ87t8fqcOlOWnrSJqQucMuY3yAX5E5Xx+F3RtGuiC5UREBERAREQEREBERAREQEREBVxiXpfR+q5fezKx1XGJel9H6rl97MgsdERAREQEREBERAUJ3vbVfovhc2QkS1INPDa4Ic9pDnggggtbmIPXKpsqfxN3aJtRFA6NrqbCA50gd9eW4JuLajOIhlNwRGT9ayCa7sNmhsthdPGWFkjxxpwefGeBe/SwDG26NF9VK0RBCN9H0DXfhg/NRLxkc6B2GvEtVA35NyGWngNTdxMBEbvm3hugJ5DkvbfR9A134YPzUSk2zv7FSfw8HumoNKj2pgZNBSulkdLJG1zHSsETpSWF+sdmuBytcbhgHdIvcEKH7+cGM1DFWR3EtBNG8PDshbG97WmxGt8/C5EdfBTt+zsL6gT2eHiQS2D3BhmEJg4pjBsXcMhtz4NHRbeIUbcRhlikAcyWN8b2nkWPaWkH7LEoNXZvGW7Q0dPURlrhNG13d5B1rObbws4OFvCy6Sqrcdib6EVuGzZi+gnkLCf+m51i2w0b3w53M/rD01tVAREQEREBERAREQamJYpHhLA+YkAuawZWukc57uTWsYC4n7gs4diTMUaXRiQAHKeJHJAb2B0bI0EjUa2XL2xpH1cMORsz8lTDI4QENlDBe7mEka6jx5XWg3DXYh5M0NxARiolM4qJS15Z5K8NBc11yzMWaX56oJaigGD4bXmppX1JmuIqUvNs2gpYxNG+QShjby8UkcJx1uHWIy6bqafC2UgkdUl7YMFzfPlzop31mWpMwzXIeOG0cweG4C1jcLLVcYl6X0fquX3sykWzkEnlVWHyOeyme6GJpc4/rneUvLr+f3ZKdoJ1GR4Fg7WO4l6X0fquX3syCx0REBERAREQEREHA272mGyGHVFTYF0bLRNJ0dM45WC1xcXNyAb2abKN7ldl3YLQuqJy4z4g8VEma4IZrwwR1Od7ibDz7eAK4m8tztu8YosJidaKMNqatzTYgc8tiOYZa3MXmbcDKVbVPTtpWNYwBrWNa1rRya1osAPuACD0REQQnfR9A134YPzUSkuzv7FSfw8Humqm/wDiFweejdHURzT8CoDYpoc7zG2VmrHZL5QHBo0sNY76l2kk3EYNURUbqqrmnf5RZtPFI97msgZpnDXGwzEaacmgg2cgtFERBUG8eN+wWM0mKwgujnLKerbqRawZzJsLsa2w0GaIE3uQrdjkEoBaQQQCCNQQeRB8QuBt7so3bLD56c6OLc8Lv3J2XLCdDp4HTk4211UJ3X7zoqenFFikgpaikcYL1DsnEa3NYOcQAxzQ3KbnWwIJJsAtdF8RyiYAtIcCAQQbgg8iCOYX2gIiICIiAiIgIiIC8JqGOofG98cbnxZuG9zQ50eYWdkcdW3sOXRe6IPOCmbSgiNrWAuc4hoDQXOJc51h4kkm/UqvMS9L6P1XL72ZWOq4xL0vo/VcvvZkFjoiICIiAiIgLm7R47Hs1ST1E18kEZeQObjyawfaXFo/mukqu37Vj6qGhoIf1mIVTGAEloLWua0AuGgGaSPmD18EHxuU2ffU+U4pVgcave8x6EZYs13OFzyc7Qf6WA3OZWotXC8PbhUEUUejYo2Rt5DutAAJsAL6X5LaQEREED31YjT0ODztqWCQzFscLM2Q8a92yA8+7Yu+22U2DlJNj6+HEsPpZKUBsToWBjAb5A0ZTGT1aQQftBVUb/sDrsTvPljbRUTGW+cBc+SRzWukMdr83Nba50aT9YhSTcpgFfs3TPjqwwwShk9OWyZywvALmZbaAjKeehB07xKCy0REBRrHt3GH7SOc6opIy99s0rLxPPezXzMtqSTr9qkqIKbbuyoZ6iJ+D11Xh0moa/hzOjmLSXWjlkyh57pOUPcCGE5dCV3uzvFf8w1P+3b/AHF18H2XlipYTNLOXwsldFTHhNbFM6KSMWcxoc6zZXjV58651F1qsweqgfSANqCWx4daQylwje2oL6/iku1L4zl5G50FrXQcz9BsSEnD/SOozlhkyeTi+QODc3n25kBe3Z3in+Yqn/bt/uLNPhFWx4fwqniRMpjO8vBE8keIQzTcHva5o43i1mg6CwutyKjqJjG6eCse1z65zI2yZHxSvrpHwveQ+wAjLLakAaW8EGjSbCYlIQ4bRTyNa8ggQNIJY8tewkSaEFrmnoQVY6r+XA5qanLI4agFtfXvyAl7ZGyVDnxS92VjgMhaA7Noc12EkETulBEbMws7K3MM2ezrajP9b7/FB6oiICIiAiIgKuMS9L6P1XL72ZWOq4xL0vo/VcvvZkFjoiICIiAiIgw52UEnw1VO7DZt4O0FTiRzeT0V4KU2LQTlc0AHx7r5Hkf90aC4Ui317U/IGGPiYRxa4Op2N0vw3C0rsp5912X73jXku9u92b/RXDaaAtax4Znmt4zP1eSfE8h/4gDQBBI0REBERBCN9H0DXfhg/NRKSYBIIqGmJNgKaEk9AIm6qN76PoGu/DB+aiW06QVlHh1LcDymGnMv2UkbI3StcPEP0i8NJSfCxCUU1Q2sYx7Dma9rXtd1a4XB1+wheqg1RUy4ZNBTQ5S9le6WEOe6OOWlmgqnhjnMBtkcHMy2d5sTjbOLdnZWeWeTEPKMoc2sa3Ix7pWMb5BSEBrnAG3eJtlGrj95CQIiICIiAiIgIiICIiAiIgIiICrjEvS+j9Vy+9mVjquMS9L6P1XL72ZBY6IiAiIgLDnZQSfBZVZ789sRgtCaWJ7ePWjIWA3c2nNw9xHgHWLNed3W5GwcbZqpG9DaKWqI4lJhrWinuS0cTNeOUN0Ny5r36j6rQeQVyqN7vtkW7F4fFANX6yTO/encBm5eAs1o+xoUkQEREBERBCN9H0DXfhg/NRLtYZg8GK0dH5RBDNlpocvFjbJlvE29swNuQ/ouLvo+ga78MH5qJSbZ39ipP4eD3TUH1RYBTYcbw01PEbg3jjZGbgEA3aP9Tv6lbjIhGXEAAuOZxAtmdlDbnqbNaPuA6L7RAREQEREBERAREQEREBERAREQFXGJel9H6rl97MrHVRbc01XV7T0jcPmjp5vk1xEkreI0NE82YZSDqfuQW6iqHyjG+KY/lalu2Tgl5o5BEJbhuQ1HB4d7kN87mQOZsut8gbR/4pQ+wH/wgshFW/yBtH/ilD7Af21rO3e4njsb+PtBIC5zmyMpo/m2ua7zAWuaQRYXFhrcIJJvB3gwbEU7yXsfUuZ8xTec5z3Zgx7owQRHdpudORA1UX3abuqhlVLiOMWlqJsjomu7xZcBxe5hHccLMaB9XKdOVuxs7udpMCqY6qSaqq54w0iSoeHtEgaBxA0C+ltLuNtPEAqdQzNqGtcxzXNcA5rmkODmkXDgRoQQRqg+0REBERAREQUdv/xSvww8Lih1FWsaMnDbdkkbmudGZbX1LWvGo5kWs1SPchi+IY/TPlrJAYGBsFMzhtjLuGLOeHADMBo3x1DvFqlO8HYxu3FC+Auax9w+GUjNkkafEDwIu0/fexsurgGDM2epYaeIANhjawWFrkDVx+0m5/mg6CIiAiIgIiICIiAiIgIiICIiAiIgKuMS9L6P1VL72ZWOqn25x1myW0lHVVLJuD8nSRB7GF95OLLdoPIkZ2E66Zh1CCSjZ6ozlznSmJ2JOlfSjghpiEwfHO1+XPo9sby3PqARbwOjTYPWxmsL2yPLmyjLcsE2aoa5js4mvKWxh4DQIQblpIzZm+Pb1hvSr9j8U7esN6Vfsfig2qTCqpkcAqIaiVrHVobHFJwjG90sZppf1hLWtY2Uee4tzeKzVYHPDBMyGmcS/EKmUhz3EOa83ZIGNlZmabtGrhlsTlNlqdvWG9Kv2PxTt6w3pV+x+KDaw7AKqYMfUCdz3y0zJQ6XQ05wuNk/da6wvMHAkaktBHVZoMGqKUYUGwzDg09JHIxz7Nhcw/OuD2SDK6xNwWyB4axoyak6nb1hvSr9j8U7esN6VfsfigsdFXHb1hvSr9j8U7esN6VfsfigsdFXHb1hvSr9j8U7esN6VfsfigsdFXHb1hvSr9j8U7esN6VfsfigsdFXHb1hvSr9j8U7esN6VfsfigsdFXHb1hvSr9j8U7esN6VfsfigsdFXHb1hvSr9j8U7esN6VfsfigsdFXHb1hvSr9j8U7esN6VfsfigsdFXHb1hvSr9j8U7esN6VfsfigsdFXHb1hvSr9j8U7esN6VfsfigsdFHtkNuKfbZsrqXi2hc1ruIzh6uBIt15FSFAREQEREBYtdZRBiyWWUQYslllEGLJZZRBiy5OKYw+jnjhhp3Tvkjll0e2INZG6NpuXcyTKP6FddcLG9lmY9URvl8xlPURANc+N4fI+Ih7XMItYRu8eZCDZoNoYK1sBMjI31Gfhwve1r3lhIeGtvd1iDyXs3Gad/GtUQHye/HtI08GwJPE17nmnnbkVHf0Le6ame50ZEcdFHK1rpIWZqSofOyQQx2bIXOkvZxAaRfv3IPi7YmokldI6aN2TKYmEvy5o62nqm93zYWu8nDCGN0sHd4mzQ7k21dMx2Vk0T3Gllq22lYGOhjNi/iXsBe/e5d1x8Ct12MQMfKwzwh0LOJKwyNDoo7Xzvbe7G21uVwsU2anxRkgJp43TUNfTPDA4NbJUlha8fv2ym7tCedhyXhiGxkta2ojzxBjm4nwnHMXF9aH3D2Ws1rTIdQTfoLoJTFWR1DC9kjXtaXguY7OAWEhwuPEEEW+xaGG44a+xdDLHHIzixTEhzXx2BzOy/qiQQQHeF/EWX3QYN5G6t80NqZg9rWi2Rgo4IMvS/zBP3ELm/o7PU0klLJLEyIUslJG5jS90gdFw2yyB3mlo+q06k8wNEHVOP0oibN5TT8JzsrZuKzhudcjKJL2J0Ol/Bfc+M09MXh9RAwx2Dw6RrSy+S2YE6X4sf/ALt6hcB+zNQXvnBgE0ssz3xZn8NrZKWCn7suXM4gUzXeaNXEeAJ+aTYx+FgOidC+SOop5mZwYxIyLDGUXDe5oJb/AM14sDzt4koOrR7UQ1EbZJHxwNdG2QcWVjSAeNoQTppA838Q137pW8/FoI3RtM8IdM0uiYZGh0jQLlzG3u4Aa3CjOG7DvpX0bpHQkU7aTMwAkZoGV3mAjSzqyIjpw76aL5fsRM4UbRNGG07qNzwM7Q409YJyLNsJMw5Zr5SzQd8kB3qLailroYJW1ETW1Jyw55GtMj82XI0E951xawXVsoTPsLLPFTsc9jskEtLKBJLE18L5Lh5EdjJ3RYxkganveKm4QYslllEGLJZZRAtZERAREQEREBERAREQEREBERAREQEREBERAREQEREBERAREQEREBERARE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6" y="1644183"/>
            <a:ext cx="6714622" cy="473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4572000" y="2348880"/>
            <a:ext cx="2232248" cy="655623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5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3"/>
    </mc:Choice>
    <mc:Fallback xmlns="">
      <p:transition spd="slow" advTm="310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668344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2</a:t>
            </a:r>
          </a:p>
        </p:txBody>
      </p:sp>
      <p:sp>
        <p:nvSpPr>
          <p:cNvPr id="5" name="AutoShape 2" descr="data:image/jpeg;base64,/9j/4AAQSkZJRgABAQAAAQABAAD/2wCEAAkGBhQSERUUEhQVFRQUFRcYFxcXGBQVFxUUFRgXFBcUFBcXHCYeFxkkGhcVHy8gJCcpLCwsFx4xNTAqNSYrLCkBCQoKDgwOGg8PGiwkHxwsKSkpLCkqLSksKSwsKSwpLCwsKSksLCwsKSwsLiwsLCwsKSwsKSwpKSksLCkpKSkpKf/AABEIALcBFAMBIgACEQEDEQH/xAAcAAABBQEBAQAAAAAAAAAAAAAAAQIDBQYHBAj/xABTEAACAQIDAwYGCg4IBgMAAAABAhEAAwQSIQUGMQcTIkFRYTJScYGRkhQXI0JTcqGx0dMlM1Ric4KEk6Kys7TB0hYkNENjZMPwNXSDo8LjFTbh/8QAGgEBAAMBAQEAAAAAAAAAAAAAAAECBAMFBv/EADMRAAIBAgMFBQgCAwEAAAAAAAABAgMRBCExEkFRcbETFDJhwTNCUnKBkbLwodEiQ2IF/9oADAMBAAIRAxEAPwDtYNE02aUUAZqC1ITRUgSlLUCkeoBn8LtZmxT2ywyzdGWIK80bQBzdc5yT5oiDNxNcz3auE7xY4SYCXNPxsPXSiaJ3LShs25J/dXHE0Go1vDqInskVJNSVHUyaC9NzUA7NTqZNBNAPzU2aUGmtQASacDTQKWgFpRSTRNALNIGomiKAKSligUATRNKabQDgaJpoomgHZqWaZFLNAE0CkooB1FJNOFASWjpRSWzRUAeKUGg0UAUUUUAU1jTqY1Aco2HZJ3ixsMV6D6gKfufTpAiui28K4IJvXDrwy2YPcYtz6DXP9gf/AGPGfg2/0K6UKiO/mztW1XKPRGaxO6pzu1rm7bG6bltllWUHC+x4lV8cBiOBFSjYmJkFsQ3VMPcAPulsmAoGUG2twRrBfQ9daICirHEzH/wGLyFTijOUANLyG5vKxnrDOS33sCKVt38QSR7IbIc2me6SJdypkmTCFEy8DBPl0pooCj2fsS8jobl4sFPgh7sEBSFETGhIGs5gonWrsUtAqAIaWaCaAKkBRQKCKAKAKAaKAIp1JRNAOFIaWaaxoBKQilFKaADSClpAKAWkiinAUAlJFKaQCgFilWgUKKAmtjSilt8KKAWgUUVACaKKKAKrtvz7GvxM8zdiIBnI3AnrqxNeLag9xu/g7n6pqQfMmA2HjhfVSi+5srsALAZVkHMoAlSQ2hj31fT1cnT+1Xv+XB/RsV1ctqfKaqszpUjsv7dBaWmE0oarHMUUppKJoBpNOBoy0pWgGg0U6KUCgGzQTQVpGFAZXau2byY5ER4t5sOCuVTIuPleSRPA+aK1YrE7cH2QX4+E/aittlrLh5ylKom9JWX2RorQUYwtvXqxZpM1BFFajOE0pNNNAoBwozUCligEFEUuWjLQAaBSqtGWgCm04rSMtAGalBqI1JQE1s0UlvhSUBNFIaWmk1AKRN5gcX7H5tvDKZ5EZha56YjhAjjV5WItf8T/AClv3U1twaz0Krnt33Sa+x2rQUNm29JhXj2oPcbn4N/1TXrJrzbR+03Pwb/qmtK1OJynCcx7OYYgkWzZXUZwQebtEEZNRwOvCJmt4mIUmLeM18V+ZYz3iFf5ayLbJyvevZWhsFZhullLk5WAPDgi6fTXRMRaD6OAwk6MAw9BqqVjrVkpNW4Locl5V968Vhr+GtJeyZUuX2NrPbzhZVEcFmlSVYRMdLuFeLcre3aOJxuVrzm2EXn2C22CMUbKVtlYHTBBCrJAJPCRot+uSj2bfF2w9qyOYa2VyEAtLMrDIIHEA6cB11W7lbtYzB4rEO9q4lq6ARkRbrG7bclIhuisM+p4gjhVjkdD2btsF3s3nt89bynQhRdtuCUuKpMjgQRqARx1r2YvaAQhQrO5EhViQvDMxYgKJkanWDEwapk2PiLqHnRhssnJavYdb2VOIDMLmhmdASAIEmCai2bs/mXe2bNpGYhwLGZFZcqqSqmNQwMidMwPvqlK7IbshRyj4QOyOXQqYJKhlkcYZCc0d1WmE3swlzwL9s+U5P14rnuO2fs9bjW7z37V4HpsBziFm6RIykxxmCJEx315P6L4W59px9knsujIflitnY07Xu1zX9HHbl5P6nYLV9XEqQw7VIYekVIa4+Nw8WvSsslzsNu7PopTe2rh+vEQO2bg9Amq93T8M0/46lu0tqmdfNI1cmtcpWMt6XFRvjoUP6MVY2eVtoObDjNBiHIWeqdGIExwqssLVW6/LPoSqsOJY7eH2QX4+D/bVuIrkdretsVct4k2lAbmGKrczEc1czkdJQJI763+zt9MNdkF+aZYlbpVDqJBBDFSOPX1GvJw2VSonveX2SN9fOEPJerPVjdnl7wYgPb5vLlJIyNmzc4PKNJ4jKI4mPE+DxuhF1Jy9cZc+VASehJXMLjAdWYdml1ZxavqrK3xSG+an5q3GQz2HwGJ6YW4AvOMYVwSue9zrqxNvwubbQg++7gamGCxhH21ZynUGCLmURPuZDJmzdSnUcSJNlgON78L/p2q9YoBLFuFAJJIAkkySfLUkUgNOFQAIoilNIBQCgURSxSGgA01hTiKQigIWFPWmOKeKAktiii3RQExql3n26cLaDqnOMSQFLZRCq1xjMHqUwI4kVdGvDtXZVvEJkuglZnQspBgjRlIIkFh5CagHMk35sjELiyl0WGv5s+TQI1o2M2hnwtYiYFaU8sGzR/fsf8ApXf5a8NrZNpdohVtqFXEABdcgAw2cQng+F0uHHXjW9GETxV9UVnodneewn4ne/HfbyO1bb/x2raK3Ixx5YNm/Cv+aufRXk2lyw7P5q5kuOzc2+Uc3cALZTAJjSTAmt77HXxR6BXl2lg0azcVlBVrbgjuKkHhWrI4HL35QbT7Ovstu7Nm1YtlGyDp3GcCCGMrKmW4iOGtdTRpAPbr6da5nb3Bw6YC/HOMt1LLNmZT07TMwUFVBAltQZmRwrpyiBHZp5hUEiRQFqK/jFQoGMFyVXQ6kKzkTEDoqx17DSpi1IBzCGgidD0hIEHUEzwOtASVDicGlwQ6hhx1AMHtHYe+pDiF8ZRx6x1ceulJoQUWN3Ewl0lmtdI8WDPJgQOJPUAPNVPi+SnDnwLl1PLDj0aVvFFMuV0jVnHRshxi9UcP3l3e9g3VQXMxZcwIGQgSR1HtB9I81psfCbUa0t2xculDwBuZtPivPyD+Nc63x2tfTaGIF63cBN+4V1dGNsuQmhlGUqFAOXUAamvpLdvBvbwlhLulxbSBxpo8Sw0ABMkiYE8a0SxTcVGyb3tpM5qlm2c5v7f2laEX7C3B185YGvnXL81V1zenDtPP7Ot95ts1s/Kv8a7SVqr2vsCxibZt37aurceIbQzo6ww8xqirR3xX0ui2w+JxwPse6A5s43DZgCG5tmWDqCGSdNa9GG3fwNwTh9o221/vgwIj3uZyI48O+tBtjd5bWKFq07onuAAlXjnLjWzGYToAI1q1u8lllpLXr2c8WGQAwAB0I00A66y4XEt1JXy2crrPdfed69FKCtvzsZRdxsVxsXLV0dtu9PyHSgrtXD/dIA8txfQpIq4xHJGwM2r6z98pU+lZNec7qbUsfarzsB4t0x6rk/NXp9rGWri+cbdDHsNcfo/7K6xyhYyyTmykkyQ6ZJMBewHgo9FWeF5Xm/vMOD3o0fPNQX9sbUtD3ZOcXr520pHphZqsG9Nh/t+z8O3aULWWnzA6+epVKE9IX+WXoyNtx977o2mE5VMK3hrdT8UMPTI+arnCb74O5wvoPjSvykR8tczGJ2Zc428VZP3jpdUeZiT8lJc2NgnB5rHKGgwt+0ySeoZ9FHliqSw9P/pc1foWVSXk/qdlw2Ot3BNt0f4rK3pg1ODWW2BhLRwtoKyXgi5RcAUEFSR0SmqkcJBnSZJ1qt3p38u4LC225lzeuXUt2zdAFtwxJzs1tjrzYkjTUzGkVhlGx2Tub2isZuvvnexi87zdhLbDoK91leAEaWbKwMhwQAoiCJPGtRhdoZjlZSjxmgkMGWQC1thowkieBEiQJE1LHrpppwNIaAhenpTHang0BJbopUNJQEtMNOpr1AMO3/E/ykfutbgViHH2TH/Mj90FbY1jwn+z536GrEe58qA1U7c2iArWk6V64pVVGpGYFc7eKokmTxjSk3m237GsFtMzHKk+MesjrAAPlMDrrn6b3Pbzm0oDNlzOxLuzAyW6hr4sdQHCK2lKWHqVfCjWY223sY2FVScrJJJXgVUEAA5nJI00nQyJivRsvEtdGW7dZLqjp21Atx1EgmWZZ98rDiJg6VhL292IJMlNc2mUEAMwYwTqOH/7oKG3tdyGuKpdQMjoSrqZLAzrI1gAjgSOs1Njs8DW4HScTsm29vmzmy5laczFsysGnMxJ6o48CRXhxm7K3LucsSGJzqcvg5LqZUhZGt06kz3zTdgbxnEWQ4tOSCVYrzQXMOMBrgIBkGO+NYmrJ8U2VjzbLCsQW5siQCRork1Bjas7M8Q3Ws66vqgSZEgDm8pBAkMBaTpDXSeMEWwFZ2xvDcAUsvOA20aVGWXZCz2tSQSpA4H34HEasxe8V2GyLlIFwgEM05RisuhAIJNm0Y7HA66EGsWkYVQjeQqSGtkgFhmmOFy8o0y8ItAzM9NdDOt3hL2e2rwBmUEgMGAJEkZhoY4TQGEx1sDeTDZwCHwFxUmD00uO5ieBgT566CBVTtnC21KYprSO+HmHIOa3aeFvMneE18ikddW4FABFRuKkqN6AxG8Q/ry/kn7dq2wFYneX+2L+S/vD1uIrDhva1ea/FGqv7OnyfVjctNZdKkIphFbzKUu8+NFjCX7hEhLLkiSJ6JHEA6a9h8lcW3N25aubQtB1V1u3SoCuG1uNCypAMCddOE9Rruu1tmriLVyzcEpdQowBglWEGD1GuVclfJ/h/ZeIxStcK4TF3bNgEqQ2RcudyF1PSERGtWVSUU0t5VxTd3uOi4nczCXPCsr5iw+QGPkqrv8AJfhiQUa4hBBGqssgzqpEEdxrYxSiinKOjDinqVg2dcjLmtqsRKowIHYqliB8o7qy++3JuMTbsLhilo2rktna5BXIUkASM4MGYE661vBRFVu2SkkYvc/DvhMOEuq9nJoxa2XtEiFL5l8FIROkSBxOlWS3gi3BKk4V7dwFRlGSAtyBJ95nU68TPXWirO29momDvMqwxt31Jknoo1xQACYGijhxioLZbzS0hNBGp8tBoQQtUgqNxrUwFAOt8KKcgpagC01jT6rNubaTC289wMRMBUALEwWMAkDRVY8ert0oDMOfsn+Ur+6itvNcy/pThTjxcF9MhxCHNOmU2Ft5u5Q2hbgIMnStsd7sH914b89Z/mrJhYtdpde8/Q04hp7FvhRkuVi6ctodWvylT/4iudDaDDjBHfH8a6bvvjMJirIFvFYdrgJyqt227NMGFVSWYyqmACSAwAJIrl13DMphgQ2hgRwPAg8CD1ETNbT3P/KqU3QlB+JXf8Ep2g3YJ7f9ionxrHrqMpx0P+/N9NLasFzlVZPlI857B30PSi4K7ay5+b8zpXJS5Nq6DwlfnuT/AL7q3F9yEYjUhSQO0gTFYXZGF9g4YFrl1WcgC3bFsu7mcqIrISWJZjE6ZoMQTWr3fs4gWicU+Z3YsF6B5pCABbzoqi4RBJaOLGNAK5QqKd7bj5DEtSqSktG2yvsbyuoAuIXdtRl6OnMJeiSIPTZkkkdU17tibXa81wMCuVgVkMsowBGhAmDIPAyNQNCbalWuhnFa0GEMAwPURIMajQ94B81SqsDSkUU6aAY6AghhIIII7QdCK8WwnPMhWMtaLWmJ4k2iUDHvZQrfjVYVXYLo4i+vUwtXfOytZP7FT56AsjUbVJNMagMPvT/bF8mF/eHrcVh96R/XF+Lhf3i5W6isOG9rV+ZfijXX8FPk+rGzTWFPIpprcZDy4rNlbJGaDlzGBn97J7JiqPk/3cfBYG3ZukG7LvdIMg3LjFjB69Monur2bTwvP4iymZgthlxDhTAZgStm2/aJDvH+GvaKuPJQCClFLRNAEUAUUtANNZ25j1GHu2j4Rt4th5rt0R5T0j+Ka0THjWbu4G22Gu3gJbJi8pBMEZ74BABg6Ewew+ShKtvNOTr56CtJbcMJBBB1BBBBHaCONONCCF1qVRUbGpJoCRKKRDRQDzVVt7YwxNvIWKENmVgAYMMh0OhBVmHn7qtKaaA5em61lMSMIMxwwvW05skEMpspdOZozauSTqOMaDSvdtXYuzLVw2lwlrOsZmZL7IkgMB0NXaCDlEDXVhwr2Xx9k/ym3+7JWxfDqTJVSe0gE/LWXD1ak9tN6SaXksjvWhGOzZapMwmyE2fhCWtAK7cX5q6D8Veh0F7h55OtQ7UfAX/CYgyTIS5xPEwU0J6yIJ6zXQDg08RfVFZ7fzaC4bA3XFvMWHNgKFBBu9DNr2TPmo8O3LaTdxCray09DCNu/gp+3NHxLwPpLfwq2wD4LDAGyrXLhICLBLO58EDSAfviCR8lePk128tzFXbXNMouJnEhQAbcKdJnUMPRXTUtDqA9AqacZzgnUum9zO+JrSU3Hb2kt97opdibCYNz+IhsQRAA1Swh/u7ff2t1+TjehaKK0RioqyMLdwUUtFFWIJVqLG4xbVtrjTlQFmgTCjiY7ANfMakU0XLYYEHUEEEdoOhFQSeLD7ZtPMNEMUloHTV3tFePHNbfzCa8do2DixiRiFl8OlpUzwCC5uq4UniQY4TFTru3YCZFUquZWhWYSURbSltdeiq+cTx1p+G2BatlcoYZWDDpMQCqc0ND95A808ZNAel9o2gYNxARxBYT1/yt6D2GnWr63FDoZVhII6xXjv7uWWMlTMsdGYeGXLAQeBNxyR2nyV7MPh1tqEXwVECSTp2SaBGM3qH9bHxcN+8XK3JFYXexv62PiYb94uVuiaxYb2tXmvxRrr+zp8n1YlNIpWqlXA3QWPF+eZg+bjZZwebAOgZbfRAIiVBmSY3GQn2H0le78NcZx+DHudrzc2iHysasSKpMNgsVmtG6yEI0tk6IPQdQVAA8YSD1iRHCrw0AkUVX7V20ljLzmbp5ogA+AATpMk66AAk9QqX/AOUtAkG4kqSD0hoRxnXTjUA9YFLXht7XtMejcU9kMpnwZiD98BrHGkXbliJN1BABMsugK59SDHCToYgTw1oCfHoGtXARIKMCO0FSDWdwl5cqWy9yXsux6ZjMMxVSO8Bz+KO2r3a97LYukccjADtYiFHrEDz1412ci2WbKC9tbyq0awpuAfJPpPbQlW3nr3fQDDWo8WfOSSSe8kk+erAiq/YmlrJ8G9xPMrtl9KFT56sJoQROKWaa9NmpB6LZoptqioB6KaacaaaAxGIH2T/KbX7vbrbRWIxX/Evymz+wt1uBWHCeKp8z6I1YjSHyr1ErJ8piKdn3S/BWtHr+FQdWvAmtbWW5SLWbZ1+OPuRE9163pXoR1Mj0MJyWi0ccShkjD3Otm4vZHEkgca6zXJOTM83jHa4Qo5hwIzNJL2uwacK6iNqWz779F/oq07bWTuQtD1mlqmO8irfa06lQGyBpJDNlsMABlAk8+NASRlJOmtOG9FiAZbKY6WRgACLZknsi9a9buMUJLcmivJgtqLcYqocEKGOZSsBiyrx4zlYiOoT2V7DQD1pxNNWnTUEgKWKA1LQAajYU/NTWoDC72/2sfg8P+3u1uyKwm9/9rH4Kx+3u1vBWLD+2q81+KNdf2dPk+rPBta3eKe4MqvPvhIIII10J0OU+YjrqtxNjGFpRlgQQCw1PNuCDCTGdk0+9nurQUlbjIVNvC38j5mk57RQHm9EXmy85UAzEi529URU2ybd4IRfYM0jURwyIG4KB9sFwjTgRVhTYoCl3iNgZDeVmgXCoUkEAKC7gyIIABBmQQCNagxNjCKrSSwHOKyrcc9G4VzrGYdGWDd3VVtjtnpdjOJgMNCw0cZWGh7K8r7t2GBDJmDEk5mdvCAVuJ4EAAjgYFAKMFYEMSJzBwzuZzBTbzSx8Vj6fJXju7IwxAC3FSCP7yZCrkA1fsA9GsyQblMOoVViQogZpYwO9pJ89LzK+KvoFAeLGYhbjWrasrS4doIboWvdJMf4gtDz148TtSD7HUAvc54TOilnYKCB2jOeqAveJ9uFQNfuMAIQLaECNSBdufrWh+JT7WybaubmWXljJ6ixJMdXvm79eNCVbeLY6GIuL1XVW4PjJFq5+jzHpNe414NpHLzdz4NwG/B3Pc28wLK//AE695NCCJzTgtMfjT1oQPtDThRTrZpKgknpjGlJppqAYfGn7JflNj9lbrbzXPN4NorZxrXW1VMRhyYyz9rtD3xA9JFWL8qOFAk5gO0vhh/rVhw0kpVM/efRGuvFtQt8K6s2U1m+UIxs7ERxCode67bNUb8s+CmEW/dbstIl0/ovHy1lN8+VG5fDYdLBtWbgQHnlIvGWBzKFfKo0048DW9GRposeS7EFsZcmP7OfluWjxnsiuo5q4zuLtpcNiWZlZs1nLC5Z8K2ffEdlb7+nlv4K7/wBr+equcU7NllCTV0jQts20SSbaEtxOVSTwGpjXwV9UdgpF2Va0AtpAMjorpGWI0+8T1F7BWdxHKLatqWa1dAET9r6yAIGfUya1sVKaehDi46kOHwiWx0EVdAOioXRZgaDgJMeU1MaSg1YqSZqM1RA1nNrb4rYvNb5tmKhZIKgdIBo17iKrKSirstGLk7I1Galz1i/bEX4B/XT6KT2wx8A3rr9FUVWD0Z07KfA2pamO1Y72wR8A35xf5aY/KJ/lz+dH8lHVgtWFRnwI98D/AFofgrP7a7W6Dany1yjbe8PPu9zm8mSzb0zZph7rccojs662Gyd8hevC2bZtl5ynOGBYDNlPRHEBj5u+smGknWqvi1+KNFeEuyhlon1Zpy1GamA0or0DEPppbWkppoDN4Pea4Vtl1DZ7Sucgy5bht3XNo52gHoCNdJ14g065vMxIyqFkgagnolrIkghSpi7wj3tQ74b5jANZBQNz5cZi5QKUycei3HN5oqt9sO58An55vqq5yqRi7M6RpTkrpFtb3v0WU96pczABZTOkaAFSTPBddatrm0sqBzbeCmZsptkKIkgksJjXUaaVlF3/ALnwK/nW+rqLF77NcAtG0qi6wUnnD4JMsD0NJAKz99UqaJdKfA1GysS62lLWbmZ5dvtXhXCXI+2dWaPNSNtg+ybdvKyhlaQ2WSeKsMpOgyMD8cdleG5tW806qvco/iwPzCo/Zt34Q+kfy1exZUZbzS4iyLiMjeC6lT5GBB+eo9m4kvaUt4UZX/CISj/pK1UC7TvLwcHuYKfmAPy1Pu/tYXLt+3oGBW4VBmCwCv5NVVvLc6+NGUlTlHUvGqWmZakocyS2NKKLfCioA3aFhntuqXDbZlIFxQrMhPvgGBBI7653vHuvhbS5b9zE42+wkC/iLxVQffultkUL2KBrHUASNbvNvMLAyW4a8wnXVbYPB37T2L19w1rAu5JJYlmYyzHUsT1k+j0ACBWSvX2P8Y6mmjR283oVFrZVpLD2Qi82cRalDqDPNEyD3/NUtrdzDDUYezP4NPoqwFgTmIE9sCfTxp9ZaNNwvJvV3N8rOytpkU28WKaxhybUKcyroBoCdYHCerz1kmxaPqW6Ugy0kyCDxaeuK32Itq4KsAwPEHUEd4qkv7o2G4F17gQR+mD89bMPjI07prUyV8PKdmmZx76EyzKYmNO2J7T1CrDYO1WN9balijBpnUSBmBWdRwjs18le0bmWgdXf9Af+Ney1h7OFRnUAQNTMs3YsntMacJrTVxMZQ2VE5UsPKMrtnqwOzPZuPs4bjatkXr/xV8FD5SVH409VdnisTyV7ENvCnEXB7tizzh7revNqO6CW8jDsrb1zpxsuZWvPalbgNiky0+g11OBEwrlm8lycXfP+JHqoifOprqrVx3aOLVr11iw1vXTxHwjR8lZMX4EvM14Xx38hgFFMGIXxl9IoOJXxl9YfTWaMdlXN9xwNJmqM4pPHT1l+mkOLTx09Zfpri7yZZWQl64ALo1l7ShdCZYNc0Edeo9Ne8XiCGUwykMp7GU5lPkkCvEMdb8dPWX6aGxyfCJ6y/TXVQ7O8lv8A6sVb2snuOxbKxq37KXV0DrMeKeDKe8MCPNXry1g+TjbqF3w+dTM3EAYGOC3BofiN52rfV6NOW3FM8mpHYk0NK0hFPmgGuhzM9vfupax+HNq5oeNt4k23jRh2jqI6x5iON4O9dw184PFjLcQwjcQw97B6wR4J6+HEV9BsKyO/246bQs6Qt+2CbT/LzbnxD8h1HWDyqQ2jTQrbGT0MOteTG9R6oI85I4+j5I66r9mbWZGaxiuhetEqc8CY6ieGb5xqK97bStfCJ6wrDKo4SvbQ9KOTT+o7DbXvLolwgDqPSjzHhXq/pFiPhB6ifRVacTY8dB5GHzcKYb9n4UelPorXHERluNPa0nnKH2/UevFbcvkdK6Y7oT9XjTNm4l0uh7bMjL75THboeogkgwQeGo4T5+eseOp8rfwGlTDadke/QdwNc61fK0Sk6kZx2FFJHR9g77pchMRFt+Afhbc+f7W3cdOwzpWtWuGja1n4RavNg8oAw0KbguWvEJ6Sj/CY9X3p07CtKNdvKR5lXD2zgdbtiivJsXa9vE2Vu2WzI0wYIMgwQQdQQQRRWsxHP94uTjE38VeuoLBW45YZmYNEKNRkPZ21X+1Vi+zD+u31VFFZpUIN3ZojiJpJLoL7VeL7MN67fVUh5KcV2Yb12+qpKKnsYE95n+oPakxP+W9ZvqqcOSTE9uG9L/V0UVXu8P1k96qfqGPyUYrxsP6z/V0lnkhvs6C61gW86l8rOWKBgWVegBJAI49dFFXVGBV4mo951e3agAAQBwA0AA6hT8pooruZxcppINFFAIVNcrxXJHfa47C7YhndhIeYZiwnTjrRRVJwU9TpTqSp5xGDkfv/AA1n0P8ARSnkgv8Aw1j1Xoorn2EOB17zV49A9p+/8NZ9V6Padv8Aw9n1X+mkoqO70+A71V4j15Hb3w9r1H+mg8jt77oteo/81FFT2MOBHeavEut0OTi5g8St97yOFV1yqrAnOImS1byKSiukIqCsjjOcpu8gymgA0UVe5UXKaabZoooDIb4cnaY24l0NzV5NC4UNnSCMriRJE6Ge0ajhQ+0633UPzX/tpKK5TpQm7yR2hXqQVosd7TrfdP8A2v8A20vtOH7pP5ofWUUVVUKfAt3mr8QDkcP3UfzQ+to9pz/NH80PraKKt2FN7h3mr8Q5eR3txLfmh9ZUg5Hx90v+bX+eiio7CnwI7zV+I2262wvYeHFkMXhnbMQFnOxbgCe2iiiuiyyOLzzZ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54" y="1601016"/>
            <a:ext cx="6802033" cy="451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2195736" y="2924944"/>
            <a:ext cx="5472608" cy="1584176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37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5"/>
    </mc:Choice>
    <mc:Fallback xmlns="">
      <p:transition spd="slow" advTm="276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799"/>
            <a:ext cx="6263762" cy="498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75856" y="2276872"/>
            <a:ext cx="3744416" cy="432049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2"/>
    </mc:Choice>
    <mc:Fallback xmlns="">
      <p:transition spd="slow" advTm="270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4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612068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2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7"/>
    </mc:Choice>
    <mc:Fallback xmlns="">
      <p:transition spd="slow" advTm="300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812360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 smtClean="0"/>
              <a:t>5</a:t>
            </a:r>
            <a:endParaRPr lang="en-GB" sz="6000" dirty="0"/>
          </a:p>
        </p:txBody>
      </p:sp>
      <p:pic>
        <p:nvPicPr>
          <p:cNvPr id="5122" name="Picture 2" descr="http://wikieducator.org/images/thumb/b/b1/Haber_process1.jpg/500px-Haber_process1.jp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4813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8" y="2462213"/>
            <a:ext cx="2371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5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5"/>
    </mc:Choice>
    <mc:Fallback xmlns="">
      <p:transition spd="slow" advTm="295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172400" y="1196752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6</a:t>
            </a:r>
          </a:p>
        </p:txBody>
      </p:sp>
      <p:pic>
        <p:nvPicPr>
          <p:cNvPr id="6146" name="Picture 2" descr="http://www.chemistryrules.me.uk/images/standard_solu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9" y="2212415"/>
            <a:ext cx="8617147" cy="416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740352" y="2212415"/>
            <a:ext cx="648072" cy="2584737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6"/>
    </mc:Choice>
    <mc:Fallback xmlns="">
      <p:transition spd="slow" advTm="298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7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5544616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91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6"/>
    </mc:Choice>
    <mc:Fallback xmlns="">
      <p:transition spd="slow" advTm="303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RSrVU06rL2Bz1nqQQvp7W2V1cOJL7r079MTi9Pab5QDoRM1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795688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 smtClean="0"/>
              <a:t>8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4166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5"/>
    </mc:Choice>
    <mc:Fallback xmlns="">
      <p:transition spd="slow" advTm="291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470025"/>
          </a:xfrm>
        </p:spPr>
        <p:txBody>
          <a:bodyPr/>
          <a:lstStyle/>
          <a:p>
            <a:r>
              <a:rPr lang="en-GB" b="1" dirty="0" smtClean="0"/>
              <a:t>Write 1-10 and then the key word from each image!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020272" y="1988840"/>
            <a:ext cx="574196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6000" dirty="0"/>
              <a:t>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5688632" cy="49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9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6"/>
    </mc:Choice>
    <mc:Fallback xmlns="">
      <p:transition spd="slow" advTm="305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  <vt:lpstr>Write 1-10 and then the key word from each image!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1-10 and then the key word from each image!</dc:title>
  <dc:creator>Rachael Tomkins</dc:creator>
  <cp:lastModifiedBy>Michelle Meyers</cp:lastModifiedBy>
  <cp:revision>2</cp:revision>
  <dcterms:created xsi:type="dcterms:W3CDTF">2013-06-17T21:34:35Z</dcterms:created>
  <dcterms:modified xsi:type="dcterms:W3CDTF">2014-06-30T09:22:52Z</dcterms:modified>
</cp:coreProperties>
</file>