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E869B-E790-423C-8905-D941E917E2FA}" type="datetimeFigureOut">
              <a:rPr lang="en-GB" smtClean="0"/>
              <a:t>18/06/2013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EAEF6-3667-464B-8637-23060433C6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Revision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913837_C7H_AW_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068513"/>
            <a:ext cx="864235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Sustainable?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feedstock renewable?</a:t>
            </a:r>
          </a:p>
          <a:p>
            <a:r>
              <a:rPr lang="en-GB" dirty="0" smtClean="0"/>
              <a:t>Atom </a:t>
            </a:r>
            <a:r>
              <a:rPr lang="en-GB" dirty="0"/>
              <a:t>e</a:t>
            </a:r>
            <a:r>
              <a:rPr lang="en-GB" dirty="0" smtClean="0"/>
              <a:t>conomy- what is this?</a:t>
            </a:r>
          </a:p>
          <a:p>
            <a:r>
              <a:rPr lang="en-GB" dirty="0" smtClean="0"/>
              <a:t>Nature of by-products or waste</a:t>
            </a:r>
          </a:p>
          <a:p>
            <a:r>
              <a:rPr lang="en-GB" dirty="0" smtClean="0"/>
              <a:t>Energy input/output</a:t>
            </a:r>
          </a:p>
          <a:p>
            <a:r>
              <a:rPr lang="en-GB" dirty="0" smtClean="0"/>
              <a:t>Environmental impact</a:t>
            </a:r>
          </a:p>
          <a:p>
            <a:r>
              <a:rPr lang="en-GB" dirty="0" smtClean="0"/>
              <a:t>Health and safety risks</a:t>
            </a:r>
          </a:p>
          <a:p>
            <a:r>
              <a:rPr lang="en-GB" dirty="0" smtClean="0"/>
              <a:t>Social/economic benefits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Catalysts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activation energy?</a:t>
            </a:r>
          </a:p>
          <a:p>
            <a:r>
              <a:rPr lang="en-GB" dirty="0" smtClean="0"/>
              <a:t>How does a catalyst affect the activation energy?</a:t>
            </a:r>
          </a:p>
          <a:p>
            <a:r>
              <a:rPr lang="en-GB" dirty="0" smtClean="0"/>
              <a:t>What conditions must be controlled when using a catalyst?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Alkanes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are they?</a:t>
            </a:r>
          </a:p>
          <a:p>
            <a:r>
              <a:rPr lang="en-GB" dirty="0" smtClean="0"/>
              <a:t>Molecular formula of: methane, ethane, propane, butane</a:t>
            </a:r>
          </a:p>
          <a:p>
            <a:r>
              <a:rPr lang="en-GB" dirty="0" smtClean="0"/>
              <a:t>Molecular, structural, ball-and stick representations</a:t>
            </a:r>
          </a:p>
          <a:p>
            <a:r>
              <a:rPr lang="en-GB" dirty="0" smtClean="0"/>
              <a:t>Burn in plenty air to carbon dioxide and water</a:t>
            </a:r>
          </a:p>
          <a:p>
            <a:r>
              <a:rPr lang="en-GB" dirty="0" err="1" smtClean="0"/>
              <a:t>Unreactive</a:t>
            </a:r>
            <a:r>
              <a:rPr lang="en-GB" dirty="0" smtClean="0"/>
              <a:t> – why?</a:t>
            </a:r>
          </a:p>
          <a:p>
            <a:r>
              <a:rPr lang="en-GB" dirty="0" smtClean="0"/>
              <a:t>What bond is reactive? Why?</a:t>
            </a:r>
          </a:p>
          <a:p>
            <a:r>
              <a:rPr lang="en-GB" dirty="0" smtClean="0"/>
              <a:t>Word equations</a:t>
            </a:r>
          </a:p>
          <a:p>
            <a:r>
              <a:rPr lang="en-GB" dirty="0" smtClean="0"/>
              <a:t>Number of atoms of an element, number of molecules present or number of formulas</a:t>
            </a:r>
          </a:p>
          <a:p>
            <a:r>
              <a:rPr lang="en-GB" dirty="0" smtClean="0"/>
              <a:t>Production of ethanol from ethane</a:t>
            </a:r>
          </a:p>
          <a:p>
            <a:r>
              <a:rPr lang="en-GB" dirty="0" smtClean="0"/>
              <a:t>Which process is more sustainable?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Carboxylic acids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Properties due to functional group</a:t>
            </a:r>
          </a:p>
          <a:p>
            <a:r>
              <a:rPr lang="en-GB" dirty="0" smtClean="0"/>
              <a:t>Molecular and structural formula of </a:t>
            </a:r>
            <a:r>
              <a:rPr lang="en-GB" dirty="0" err="1" smtClean="0"/>
              <a:t>methanoic</a:t>
            </a:r>
            <a:r>
              <a:rPr lang="en-GB" dirty="0" smtClean="0"/>
              <a:t> and ethanoic acid</a:t>
            </a:r>
          </a:p>
          <a:p>
            <a:r>
              <a:rPr lang="en-GB" dirty="0" smtClean="0"/>
              <a:t>Unpleasant smells/tastes – sweaty socks, rancid butter</a:t>
            </a:r>
          </a:p>
          <a:p>
            <a:r>
              <a:rPr lang="en-GB" dirty="0" smtClean="0"/>
              <a:t>Reactions of esters with metals, alkalis and carbonates</a:t>
            </a:r>
          </a:p>
          <a:p>
            <a:r>
              <a:rPr lang="en-GB" dirty="0" smtClean="0"/>
              <a:t>Vinegar is ethanoic acid</a:t>
            </a:r>
          </a:p>
          <a:p>
            <a:r>
              <a:rPr lang="en-GB" dirty="0" smtClean="0"/>
              <a:t>Why are carboxylic acids classed as weak acids? (reactivity and pH)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en-GB" dirty="0" smtClean="0"/>
              <a:t>Alcohols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Functional group-gives alcohols its properties</a:t>
            </a:r>
          </a:p>
          <a:p>
            <a:r>
              <a:rPr lang="en-GB" dirty="0" smtClean="0"/>
              <a:t>Molecular and structural formula  of methanol and ethanol</a:t>
            </a:r>
          </a:p>
          <a:p>
            <a:r>
              <a:rPr lang="en-GB" dirty="0" smtClean="0"/>
              <a:t>Two uses of each</a:t>
            </a:r>
          </a:p>
          <a:p>
            <a:r>
              <a:rPr lang="en-GB" dirty="0" smtClean="0"/>
              <a:t>How ethanol reacts compared to water and </a:t>
            </a:r>
            <a:r>
              <a:rPr lang="en-GB" dirty="0" err="1" smtClean="0"/>
              <a:t>alkanes</a:t>
            </a:r>
            <a:endParaRPr lang="en-GB" dirty="0" smtClean="0"/>
          </a:p>
          <a:p>
            <a:r>
              <a:rPr lang="en-GB" dirty="0" smtClean="0"/>
              <a:t>What is produced when you burn an alcohol?</a:t>
            </a:r>
          </a:p>
          <a:p>
            <a:r>
              <a:rPr lang="en-GB" dirty="0" smtClean="0"/>
              <a:t>Fermentation – optimum conditions </a:t>
            </a:r>
          </a:p>
          <a:p>
            <a:r>
              <a:rPr lang="en-GB" dirty="0" smtClean="0"/>
              <a:t>limited amount of ethanol produced – why?</a:t>
            </a:r>
          </a:p>
          <a:p>
            <a:r>
              <a:rPr lang="en-GB" dirty="0" smtClean="0"/>
              <a:t>Distillation –concentrated ethanol (spirits)</a:t>
            </a:r>
          </a:p>
          <a:p>
            <a:r>
              <a:rPr lang="en-GB" dirty="0" smtClean="0"/>
              <a:t>Conversion of biomass to ethanol – optimum conditions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237</Words>
  <Application>Microsoft Office PowerPoint</Application>
  <PresentationFormat>On-screen Show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Revision  </vt:lpstr>
      <vt:lpstr>Slide 2</vt:lpstr>
      <vt:lpstr>Sustainable?</vt:lpstr>
      <vt:lpstr>Catalysts </vt:lpstr>
      <vt:lpstr>Alkanes </vt:lpstr>
      <vt:lpstr>Carboxylic acids</vt:lpstr>
      <vt:lpstr>Alcohols </vt:lpstr>
    </vt:vector>
  </TitlesOfParts>
  <Company>London Borough of Havering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 </dc:title>
  <dc:creator>mmeyers</dc:creator>
  <cp:lastModifiedBy>mmeyers</cp:lastModifiedBy>
  <cp:revision>5</cp:revision>
  <dcterms:created xsi:type="dcterms:W3CDTF">2013-06-18T15:32:18Z</dcterms:created>
  <dcterms:modified xsi:type="dcterms:W3CDTF">2013-06-18T16:06:11Z</dcterms:modified>
</cp:coreProperties>
</file>