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8" r:id="rId5"/>
    <p:sldId id="259" r:id="rId6"/>
    <p:sldId id="257" r:id="rId7"/>
    <p:sldId id="261" r:id="rId8"/>
    <p:sldId id="262" r:id="rId9"/>
    <p:sldId id="268" r:id="rId10"/>
    <p:sldId id="260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A580-CD50-4189-A51A-11E767B8F3CA}" type="datetimeFigureOut">
              <a:rPr lang="en-GB" smtClean="0"/>
              <a:pPr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43F6-647D-447E-BA59-951A46EE13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cientist.com/blogs/nstv/2011/02/inside-the-head-of-a-beatboxe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Tn3bpTTU6c&amp;feature=related&amp;safe=acti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0aNILW6ILk&amp;feature=related&amp;safe=active" TargetMode="External"/><Relationship Id="rId2" Type="http://schemas.openxmlformats.org/officeDocument/2006/relationships/hyperlink" Target="http://www.youtube.com/watch?v=kNdM9JhTPJw&amp;safe=ac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qiiYYmJNKQ&amp;blend=2&amp;lr=1&amp;ob=4&amp;safe=act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Memory and brain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L.O: consider  the above and general revision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Brain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Studying the effects of </a:t>
            </a:r>
            <a:r>
              <a:rPr lang="en-GB" u="sng" dirty="0" smtClean="0"/>
              <a:t>loss of function </a:t>
            </a:r>
            <a:r>
              <a:rPr lang="en-GB" dirty="0" smtClean="0"/>
              <a:t>of certain regions of the brain – why useful?</a:t>
            </a:r>
          </a:p>
          <a:p>
            <a:r>
              <a:rPr lang="en-GB" dirty="0" smtClean="0"/>
              <a:t>Can understand which parts of  brain control which </a:t>
            </a:r>
            <a:r>
              <a:rPr lang="en-GB" dirty="0" smtClean="0"/>
              <a:t>function</a:t>
            </a:r>
          </a:p>
          <a:p>
            <a:r>
              <a:rPr lang="en-GB" dirty="0" smtClean="0"/>
              <a:t>Brain damage, lose  long term, but not  short term memory</a:t>
            </a:r>
          </a:p>
          <a:p>
            <a:r>
              <a:rPr lang="en-GB" dirty="0" err="1" smtClean="0"/>
              <a:t>Alzheimers</a:t>
            </a:r>
            <a:r>
              <a:rPr lang="en-GB" dirty="0" smtClean="0"/>
              <a:t> – short term memory loss</a:t>
            </a:r>
          </a:p>
          <a:p>
            <a:r>
              <a:rPr lang="en-GB" dirty="0" smtClean="0"/>
              <a:t>What does this tell you about memory in the brain?</a:t>
            </a:r>
            <a:endParaRPr lang="en-GB" dirty="0" smtClean="0"/>
          </a:p>
          <a:p>
            <a:r>
              <a:rPr lang="en-GB" dirty="0" smtClean="0"/>
              <a:t>EEG recording </a:t>
            </a:r>
            <a:r>
              <a:rPr lang="en-GB" u="sng" dirty="0" smtClean="0"/>
              <a:t>electrical activity </a:t>
            </a:r>
            <a:r>
              <a:rPr lang="en-GB" dirty="0" smtClean="0"/>
              <a:t>of  brain. Electrodes detect regions where there is neurone activity</a:t>
            </a:r>
          </a:p>
          <a:p>
            <a:r>
              <a:rPr lang="en-GB" dirty="0" smtClean="0"/>
              <a:t>By stimulating receptors, brain responses can be mapped</a:t>
            </a:r>
          </a:p>
          <a:p>
            <a:r>
              <a:rPr lang="en-GB" u="sng" dirty="0" smtClean="0"/>
              <a:t>MRI</a:t>
            </a:r>
            <a:r>
              <a:rPr lang="en-GB" dirty="0" smtClean="0"/>
              <a:t> – colour shows brain activity, depends on what person is doing/thinking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www.newscientist.com/blogs/nstv/2011/02/inside-the-head-of-a-beatboxer.html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I scans to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81500" cy="2628901"/>
          </a:xfrm>
          <a:prstGeom prst="rect">
            <a:avLst/>
          </a:prstGeom>
          <a:noFill/>
        </p:spPr>
      </p:pic>
      <p:pic>
        <p:nvPicPr>
          <p:cNvPr id="1028" name="Picture 4" descr="http://www.newscientist.com/blogs/nstv/2011/02/11/Control_for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276872"/>
            <a:ext cx="4505325" cy="435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http://www.youtube.com/watch?v=STn3bpTTU6c&amp;feature=related&amp;safe=active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Cerebral cortex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Why do we more advanced than other organisms?</a:t>
            </a:r>
          </a:p>
          <a:p>
            <a:r>
              <a:rPr lang="en-GB" dirty="0" smtClean="0"/>
              <a:t>Evolution, larger brain, more complex</a:t>
            </a:r>
          </a:p>
          <a:p>
            <a:r>
              <a:rPr lang="en-GB" dirty="0" smtClean="0"/>
              <a:t>Intelligence, memory, language, </a:t>
            </a:r>
            <a:r>
              <a:rPr lang="en-GB" dirty="0" smtClean="0"/>
              <a:t>consciousness</a:t>
            </a:r>
          </a:p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www.youtube.com/watch?v=kNdM9JhTPJw&amp;safe=active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http://www.youtube.com/watch?v=_</a:t>
            </a:r>
            <a:r>
              <a:rPr lang="en-GB" dirty="0" smtClean="0">
                <a:hlinkClick r:id="rId3"/>
              </a:rPr>
              <a:t>0aNILW6ILk&amp;feature=related&amp;safe=active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love, </a:t>
            </a:r>
            <a:r>
              <a:rPr lang="en-GB" dirty="0" smtClean="0"/>
              <a:t>concern </a:t>
            </a:r>
            <a:r>
              <a:rPr lang="en-GB" dirty="0" smtClean="0"/>
              <a:t>for others, empathy, self-insight, creativity, initiative, autonomy, rationality, abstract reasoning, judgment, future planning, foresight, will-power, determination and concentration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http://www.youtube.com/watch?v=eqiiYYmJNKQ&amp;blend=2&amp;lr=1&amp;ob=4&amp;safe=active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11500" dirty="0" smtClean="0"/>
              <a:t>745484873</a:t>
            </a:r>
            <a:endParaRPr lang="en-GB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9600" dirty="0" smtClean="0"/>
              <a:t>745  484  873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 store model of memory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879369" cy="3168352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stage multi model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Working memory model</a:t>
            </a:r>
            <a:endParaRPr lang="en-GB" dirty="0"/>
          </a:p>
        </p:txBody>
      </p:sp>
      <p:pic>
        <p:nvPicPr>
          <p:cNvPr id="15362" name="Picture 2" descr="working mem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8488054" cy="3168352"/>
          </a:xfrm>
          <a:prstGeom prst="rect">
            <a:avLst/>
          </a:prstGeom>
          <a:noFill/>
        </p:spPr>
      </p:pic>
      <p:pic>
        <p:nvPicPr>
          <p:cNvPr id="15364" name="Picture 4" descr="working memory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03488"/>
            <a:ext cx="6048672" cy="575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048672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Working memory is STM</a:t>
            </a:r>
            <a:r>
              <a:rPr lang="en-GB" dirty="0" smtClean="0"/>
              <a:t>. Instead of all information going into one single store, there are different systems for different types of information.  Working memory consists of a central executive which controls and co-ordinates the operation of two subsystems: the phonological loop and the </a:t>
            </a:r>
            <a:r>
              <a:rPr lang="en-GB" dirty="0" err="1" smtClean="0"/>
              <a:t>visuo</a:t>
            </a:r>
            <a:r>
              <a:rPr lang="en-GB" dirty="0" smtClean="0"/>
              <a:t>-spatial sketchpad.</a:t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Central Executive</a:t>
            </a:r>
            <a:r>
              <a:rPr lang="en-GB" dirty="0" smtClean="0"/>
              <a:t>: Drives the whole system (e.g. the boss of working memory) and allocates data to the subsystems (VSS &amp; PL). It also deals with cognitive tasks such as mental arithmetic and problem solving.</a:t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err="1" smtClean="0"/>
              <a:t>Visuo</a:t>
            </a:r>
            <a:r>
              <a:rPr lang="en-GB" b="1" dirty="0" smtClean="0"/>
              <a:t>-Spatial Sketch Pad</a:t>
            </a:r>
            <a:r>
              <a:rPr lang="en-GB" dirty="0" smtClean="0"/>
              <a:t> (inner eye): Stores and processes information in a visual or spatial form. The VSS is used for navigation.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phonological loop</a:t>
            </a:r>
            <a:r>
              <a:rPr lang="en-GB" dirty="0" smtClean="0"/>
              <a:t> is the part of working memory that deals with spoken and written material. It can be used to remember a phone number. It consists of two parts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 </a:t>
            </a:r>
            <a:r>
              <a:rPr lang="en-GB" b="1" dirty="0" smtClean="0"/>
              <a:t>Phonological Store </a:t>
            </a:r>
            <a:r>
              <a:rPr lang="en-GB" dirty="0" smtClean="0"/>
              <a:t>(inner ear) – Linked to speech perception Holds information in speech-based form (i.e. spoken words) for 1-2 seconds.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 </a:t>
            </a:r>
            <a:r>
              <a:rPr lang="en-GB" b="1" dirty="0" err="1" smtClean="0"/>
              <a:t>Articulatory</a:t>
            </a:r>
            <a:r>
              <a:rPr lang="en-GB" b="1" dirty="0" smtClean="0"/>
              <a:t> control process</a:t>
            </a:r>
            <a:r>
              <a:rPr lang="en-GB" dirty="0" smtClean="0"/>
              <a:t> (inner voice) – Linked to speech production. Used to rehearse and store verbal information from the phonological store.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Sensory memory store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Store visual info</a:t>
            </a:r>
          </a:p>
          <a:p>
            <a:r>
              <a:rPr lang="en-GB" dirty="0" smtClean="0"/>
              <a:t>Wave a sparkler – leaves a trail....you see the trail because the sensory store stores separate images so you see the whole trail</a:t>
            </a:r>
          </a:p>
          <a:p>
            <a:r>
              <a:rPr lang="en-GB" dirty="0" smtClean="0"/>
              <a:t>It’s how we see </a:t>
            </a:r>
            <a:r>
              <a:rPr lang="en-GB" smtClean="0"/>
              <a:t>separate images </a:t>
            </a:r>
            <a:r>
              <a:rPr lang="en-GB" dirty="0" smtClean="0"/>
              <a:t>in a film seem continuous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Memory and brain analysis</vt:lpstr>
      <vt:lpstr>Cerebral cortex</vt:lpstr>
      <vt:lpstr>Slide 3</vt:lpstr>
      <vt:lpstr>Slide 4</vt:lpstr>
      <vt:lpstr>Slide 5</vt:lpstr>
      <vt:lpstr>Three stage multi model</vt:lpstr>
      <vt:lpstr>Working memory model</vt:lpstr>
      <vt:lpstr>Slide 8</vt:lpstr>
      <vt:lpstr>Sensory memory store</vt:lpstr>
      <vt:lpstr>Brain analysis</vt:lpstr>
      <vt:lpstr>Slide 11</vt:lpstr>
      <vt:lpstr>Slide 12</vt:lpstr>
      <vt:lpstr>Slide 13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– B6</dc:title>
  <dc:creator>mmeyers</dc:creator>
  <cp:lastModifiedBy>mmeyers</cp:lastModifiedBy>
  <cp:revision>10</cp:revision>
  <dcterms:created xsi:type="dcterms:W3CDTF">2012-05-30T16:14:46Z</dcterms:created>
  <dcterms:modified xsi:type="dcterms:W3CDTF">2012-05-31T07:06:50Z</dcterms:modified>
</cp:coreProperties>
</file>