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4" r:id="rId7"/>
    <p:sldId id="267" r:id="rId8"/>
    <p:sldId id="262" r:id="rId9"/>
    <p:sldId id="266"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482947-694B-4E16-99C5-C0F1419EB2DA}" type="datetimeFigureOut">
              <a:rPr lang="en-GB" smtClean="0"/>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482947-694B-4E16-99C5-C0F1419EB2DA}" type="datetimeFigureOut">
              <a:rPr lang="en-GB" smtClean="0"/>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482947-694B-4E16-99C5-C0F1419EB2DA}" type="datetimeFigureOut">
              <a:rPr lang="en-GB" smtClean="0"/>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482947-694B-4E16-99C5-C0F1419EB2DA}" type="datetimeFigureOut">
              <a:rPr lang="en-GB" smtClean="0"/>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482947-694B-4E16-99C5-C0F1419EB2DA}" type="datetimeFigureOut">
              <a:rPr lang="en-GB" smtClean="0"/>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482947-694B-4E16-99C5-C0F1419EB2DA}" type="datetimeFigureOut">
              <a:rPr lang="en-GB" smtClean="0"/>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482947-694B-4E16-99C5-C0F1419EB2DA}" type="datetimeFigureOut">
              <a:rPr lang="en-GB" smtClean="0"/>
              <a:t>03/06/2014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482947-694B-4E16-99C5-C0F1419EB2DA}" type="datetimeFigureOut">
              <a:rPr lang="en-GB" smtClean="0"/>
              <a:t>03/06/2014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482947-694B-4E16-99C5-C0F1419EB2DA}" type="datetimeFigureOut">
              <a:rPr lang="en-GB" smtClean="0"/>
              <a:t>03/06/2014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82947-694B-4E16-99C5-C0F1419EB2DA}" type="datetimeFigureOut">
              <a:rPr lang="en-GB" smtClean="0"/>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482947-694B-4E16-99C5-C0F1419EB2DA}" type="datetimeFigureOut">
              <a:rPr lang="en-GB" smtClean="0"/>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B0D09D-0676-49B9-93D2-57B82288653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82947-694B-4E16-99C5-C0F1419EB2DA}" type="datetimeFigureOut">
              <a:rPr lang="en-GB" smtClean="0"/>
              <a:t>03/06/2014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0D09D-0676-49B9-93D2-57B82288653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Unsustainable activity</a:t>
            </a:r>
            <a:endParaRPr lang="en-GB" dirty="0"/>
          </a:p>
        </p:txBody>
      </p:sp>
      <p:sp>
        <p:nvSpPr>
          <p:cNvPr id="3" name="Subtitle 2"/>
          <p:cNvSpPr>
            <a:spLocks noGrp="1"/>
          </p:cNvSpPr>
          <p:nvPr>
            <p:ph type="subTitle" idx="1"/>
          </p:nvPr>
        </p:nvSpPr>
        <p:spPr/>
        <p:txBody>
          <a:bodyPr/>
          <a:lstStyle/>
          <a:p>
            <a:r>
              <a:rPr lang="en-GB" dirty="0" smtClean="0"/>
              <a:t>L.O: explain how humans are upsetting the eco-balance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marL="533400" indent="-533400">
              <a:buFont typeface="Wingdings" pitchFamily="2" charset="2"/>
              <a:buAutoNum type="arabicPeriod"/>
              <a:tabLst>
                <a:tab pos="1079500" algn="l"/>
              </a:tabLst>
            </a:pPr>
            <a:r>
              <a:rPr lang="en-GB" dirty="0" smtClean="0"/>
              <a:t>Explain what is meant by a ‘fossil fuel’.	</a:t>
            </a:r>
            <a:endParaRPr lang="en-GB" i="1" dirty="0" smtClean="0"/>
          </a:p>
          <a:p>
            <a:pPr marL="533400" indent="-533400">
              <a:buFont typeface="+mj-lt"/>
              <a:buAutoNum type="arabicPeriod"/>
              <a:tabLst>
                <a:tab pos="1079500" algn="l"/>
              </a:tabLst>
            </a:pPr>
            <a:r>
              <a:rPr lang="en-GB" dirty="0" smtClean="0"/>
              <a:t>Oil is made constantly from minute plants and animals, which were built from carbon that was fixed in photosynthesis. When we burn oil, this returns the carbon in these organisms into the atmosphere. Explain why this system cannot be regarded as a closed loop.</a:t>
            </a:r>
          </a:p>
          <a:p>
            <a:pPr marL="533400" indent="-533400">
              <a:buFont typeface="+mj-lt"/>
              <a:buAutoNum type="arabicPeriod"/>
              <a:tabLst>
                <a:tab pos="1079500" algn="l"/>
              </a:tabLst>
            </a:pPr>
            <a:r>
              <a:rPr lang="en-GB" dirty="0" smtClean="0"/>
              <a:t>What is </a:t>
            </a:r>
            <a:r>
              <a:rPr lang="en-GB" dirty="0" err="1" smtClean="0"/>
              <a:t>biofuel</a:t>
            </a:r>
            <a:r>
              <a:rPr lang="en-GB" dirty="0" smtClean="0"/>
              <a:t>?</a:t>
            </a:r>
          </a:p>
          <a:p>
            <a:pPr marL="533400" indent="-533400">
              <a:buFont typeface="+mj-lt"/>
              <a:buAutoNum type="arabicPeriod"/>
              <a:tabLst>
                <a:tab pos="1079500" algn="l"/>
              </a:tabLst>
            </a:pPr>
            <a:r>
              <a:rPr lang="en-GB" dirty="0" smtClean="0"/>
              <a:t>Explain the term ‘carbon neutral’ with reference to </a:t>
            </a:r>
            <a:r>
              <a:rPr lang="en-GB" dirty="0" err="1" smtClean="0"/>
              <a:t>biofuels</a:t>
            </a:r>
            <a:r>
              <a:rPr lang="en-GB" dirty="0" smtClean="0"/>
              <a:t>. </a:t>
            </a:r>
          </a:p>
          <a:p>
            <a:pPr marL="533400" indent="-533400">
              <a:buFont typeface="+mj-lt"/>
              <a:buAutoNum type="arabicPeriod"/>
              <a:tabLst>
                <a:tab pos="1079500" algn="l"/>
              </a:tabLst>
            </a:pPr>
            <a:r>
              <a:rPr lang="en-GB" dirty="0" smtClean="0"/>
              <a:t>Explain why resources last longer using closed-loop technical systems rather than linear systems. </a:t>
            </a:r>
          </a:p>
          <a:p>
            <a:pPr marL="533400" indent="-533400">
              <a:buNone/>
              <a:tabLst>
                <a:tab pos="1079500" algn="l"/>
              </a:tabLst>
            </a:pPr>
            <a:endParaRPr lang="en-GB" dirty="0" smtClean="0"/>
          </a:p>
          <a:p>
            <a:pPr marL="533400" indent="-533400">
              <a:buNone/>
              <a:tabLst>
                <a:tab pos="1079500" algn="l"/>
              </a:tabLst>
            </a:pPr>
            <a:r>
              <a:rPr lang="en-GB" i="1" dirty="0" smtClean="0"/>
              <a:t>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a:p>
        </p:txBody>
      </p:sp>
      <p:sp>
        <p:nvSpPr>
          <p:cNvPr id="3" name="Content Placeholder 2"/>
          <p:cNvSpPr>
            <a:spLocks noGrp="1"/>
          </p:cNvSpPr>
          <p:nvPr>
            <p:ph idx="1"/>
          </p:nvPr>
        </p:nvSpPr>
        <p:spPr>
          <a:xfrm>
            <a:off x="457200" y="548680"/>
            <a:ext cx="8229600" cy="5577483"/>
          </a:xfrm>
        </p:spPr>
        <p:txBody>
          <a:bodyPr>
            <a:normAutofit fontScale="77500" lnSpcReduction="20000"/>
          </a:bodyPr>
          <a:lstStyle/>
          <a:p>
            <a:pPr marL="514350" indent="-514350">
              <a:buFont typeface="+mj-lt"/>
              <a:buAutoNum type="arabicPeriod"/>
            </a:pPr>
            <a:r>
              <a:rPr lang="en-GB" dirty="0" smtClean="0"/>
              <a:t>A fossil fuel is made from organisms that have been dead along time, which used long-ago sunlight to grow. </a:t>
            </a:r>
          </a:p>
          <a:p>
            <a:pPr marL="514350" indent="-514350">
              <a:buFont typeface="+mj-lt"/>
              <a:buAutoNum type="arabicPeriod"/>
            </a:pPr>
            <a:r>
              <a:rPr lang="en-GB" dirty="0" smtClean="0"/>
              <a:t>Burning oil from fossil fuel and returning the carbon to the atmosphere cannot be regarded as a closed loop because of the time-lag of millions of years between when the carbon was locked up in the fuel and when the carbon returned to the atmosphere. </a:t>
            </a:r>
          </a:p>
          <a:p>
            <a:pPr marL="533400" indent="-533400">
              <a:buFont typeface="+mj-lt"/>
              <a:buAutoNum type="arabicPeriod"/>
              <a:tabLst>
                <a:tab pos="1079500" algn="l"/>
              </a:tabLst>
            </a:pPr>
            <a:r>
              <a:rPr lang="en-GB" dirty="0" err="1" smtClean="0"/>
              <a:t>Biofuel</a:t>
            </a:r>
            <a:r>
              <a:rPr lang="en-GB" dirty="0" smtClean="0"/>
              <a:t> is fuel made from crops – recent sunlight not ancient sunlight. Examples include biodiesel and gasohol (ethanol). </a:t>
            </a:r>
          </a:p>
          <a:p>
            <a:pPr marL="533400" indent="-533400">
              <a:buFont typeface="+mj-lt"/>
              <a:buAutoNum type="arabicPeriod"/>
              <a:tabLst>
                <a:tab pos="1079500" algn="l"/>
              </a:tabLst>
            </a:pPr>
            <a:r>
              <a:rPr lang="en-GB" dirty="0" smtClean="0"/>
              <a:t>Carbon neutral’ means no increase in atmospheric carbon dioxide. The same amount of CO2</a:t>
            </a:r>
            <a:r>
              <a:rPr lang="en-GB" b="1" dirty="0" smtClean="0"/>
              <a:t> </a:t>
            </a:r>
            <a:r>
              <a:rPr lang="en-GB" dirty="0" smtClean="0"/>
              <a:t>fixed in photosynthesis is released when the </a:t>
            </a:r>
            <a:r>
              <a:rPr lang="en-GB" dirty="0" err="1" smtClean="0"/>
              <a:t>biofuel</a:t>
            </a:r>
            <a:r>
              <a:rPr lang="en-GB" dirty="0" smtClean="0"/>
              <a:t> is burned.</a:t>
            </a:r>
          </a:p>
          <a:p>
            <a:pPr marL="533400" indent="-533400">
              <a:buFont typeface="+mj-lt"/>
              <a:buAutoNum type="arabicPeriod"/>
              <a:tabLst>
                <a:tab pos="1079500" algn="l"/>
              </a:tabLst>
            </a:pPr>
            <a:r>
              <a:rPr lang="en-GB" dirty="0" smtClean="0"/>
              <a:t>In a closed-loop system, substances are reused/recycled...in a linear system the substances are  used but not recycled</a:t>
            </a:r>
          </a:p>
          <a:p>
            <a:pPr marL="514350" indent="-514350">
              <a:buFont typeface="+mj-lt"/>
              <a:buAutoNum type="arabicPeriod"/>
            </a:pPr>
            <a:endParaRPr lang="en-GB" dirty="0" smtClean="0"/>
          </a:p>
          <a:p>
            <a:endParaRPr lang="en-GB" i="1"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Crops </a:t>
            </a:r>
            <a:endParaRPr lang="en-GB" u="sng" dirty="0"/>
          </a:p>
        </p:txBody>
      </p:sp>
      <p:sp>
        <p:nvSpPr>
          <p:cNvPr id="3" name="Content Placeholder 2"/>
          <p:cNvSpPr>
            <a:spLocks noGrp="1"/>
          </p:cNvSpPr>
          <p:nvPr>
            <p:ph idx="1"/>
          </p:nvPr>
        </p:nvSpPr>
        <p:spPr/>
        <p:txBody>
          <a:bodyPr>
            <a:normAutofit fontScale="92500" lnSpcReduction="20000"/>
          </a:bodyPr>
          <a:lstStyle/>
          <a:p>
            <a:r>
              <a:rPr lang="en-GB" b="1" dirty="0" smtClean="0"/>
              <a:t>What is the impact on an ecosystem of replacing vegetation with agricultural crops?</a:t>
            </a:r>
          </a:p>
          <a:p>
            <a:r>
              <a:rPr lang="en-GB" dirty="0" smtClean="0"/>
              <a:t>Loss of biodiversity</a:t>
            </a:r>
          </a:p>
          <a:p>
            <a:r>
              <a:rPr lang="en-GB" dirty="0" smtClean="0"/>
              <a:t>Removal of habitats</a:t>
            </a:r>
          </a:p>
          <a:p>
            <a:r>
              <a:rPr lang="en-GB" dirty="0" smtClean="0"/>
              <a:t>Silting of rivers (addition of  solid material e.g. Soil)</a:t>
            </a:r>
          </a:p>
          <a:p>
            <a:r>
              <a:rPr lang="en-GB" dirty="0" smtClean="0"/>
              <a:t>Desertification (Desertification means loss of trees and other plants and resulting loss of rainfall, causing drought, soil erosion, and loss of habitat for humans, plants, and animals.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Sustainability </a:t>
            </a:r>
            <a:endParaRPr lang="en-GB" u="sng" dirty="0"/>
          </a:p>
        </p:txBody>
      </p:sp>
      <p:sp>
        <p:nvSpPr>
          <p:cNvPr id="3" name="Content Placeholder 2"/>
          <p:cNvSpPr>
            <a:spLocks noGrp="1"/>
          </p:cNvSpPr>
          <p:nvPr>
            <p:ph idx="1"/>
          </p:nvPr>
        </p:nvSpPr>
        <p:spPr/>
        <p:txBody>
          <a:bodyPr/>
          <a:lstStyle/>
          <a:p>
            <a:r>
              <a:rPr lang="en-GB" b="1" dirty="0" smtClean="0"/>
              <a:t>Humans have to use the resources  in an ecosystem to survive. What can make the use of resources sustainable?</a:t>
            </a:r>
          </a:p>
          <a:p>
            <a:r>
              <a:rPr lang="en-GB" dirty="0" smtClean="0"/>
              <a:t>Replacing the resources at a rate that allows them to carry on being re-used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Timber/fish</a:t>
            </a:r>
            <a:endParaRPr lang="en-GB" u="sng" dirty="0"/>
          </a:p>
        </p:txBody>
      </p:sp>
      <p:sp>
        <p:nvSpPr>
          <p:cNvPr id="3" name="Content Placeholder 2"/>
          <p:cNvSpPr>
            <a:spLocks noGrp="1"/>
          </p:cNvSpPr>
          <p:nvPr>
            <p:ph idx="1"/>
          </p:nvPr>
        </p:nvSpPr>
        <p:spPr/>
        <p:txBody>
          <a:bodyPr/>
          <a:lstStyle/>
          <a:p>
            <a:r>
              <a:rPr lang="en-GB" b="1" dirty="0" smtClean="0"/>
              <a:t>How can  the cutting down of trees and the fishing of fish be sustainable?</a:t>
            </a:r>
          </a:p>
          <a:p>
            <a:r>
              <a:rPr lang="en-GB" dirty="0" smtClean="0"/>
              <a:t>Replace felled trees with new</a:t>
            </a:r>
          </a:p>
          <a:p>
            <a:r>
              <a:rPr lang="en-GB" dirty="0" smtClean="0"/>
              <a:t>Only fish to certain quotas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Fossil  fuels</a:t>
            </a:r>
            <a:endParaRPr lang="en-GB" u="sng" dirty="0"/>
          </a:p>
        </p:txBody>
      </p:sp>
      <p:sp>
        <p:nvSpPr>
          <p:cNvPr id="3" name="Content Placeholder 2"/>
          <p:cNvSpPr>
            <a:spLocks noGrp="1"/>
          </p:cNvSpPr>
          <p:nvPr>
            <p:ph idx="1"/>
          </p:nvPr>
        </p:nvSpPr>
        <p:spPr/>
        <p:txBody>
          <a:bodyPr/>
          <a:lstStyle/>
          <a:p>
            <a:r>
              <a:rPr lang="en-GB" dirty="0" smtClean="0"/>
              <a:t>Fossil fuels have used sunlight  that was present millions of years ago</a:t>
            </a:r>
          </a:p>
          <a:p>
            <a:r>
              <a:rPr lang="en-GB" dirty="0" smtClean="0"/>
              <a:t>Fossil sunlight energy</a:t>
            </a:r>
          </a:p>
          <a:p>
            <a:r>
              <a:rPr lang="en-GB" dirty="0" smtClean="0"/>
              <a:t>The carbon has also been locked up for millions of years</a:t>
            </a:r>
          </a:p>
          <a:p>
            <a:r>
              <a:rPr lang="en-GB" dirty="0" smtClean="0"/>
              <a:t>When we burn the fuels it isn’t a closed loop system – why?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92696"/>
          </a:xfrm>
        </p:spPr>
        <p:txBody>
          <a:bodyPr>
            <a:normAutofit fontScale="90000"/>
          </a:bodyPr>
          <a:lstStyle/>
          <a:p>
            <a:r>
              <a:rPr lang="en-GB" u="sng" dirty="0" smtClean="0"/>
              <a:t>Fossil sunlight energy</a:t>
            </a:r>
            <a:endParaRPr lang="en-GB" u="sng" dirty="0"/>
          </a:p>
        </p:txBody>
      </p:sp>
      <p:sp>
        <p:nvSpPr>
          <p:cNvPr id="3" name="Content Placeholder 2"/>
          <p:cNvSpPr>
            <a:spLocks noGrp="1"/>
          </p:cNvSpPr>
          <p:nvPr>
            <p:ph idx="1"/>
          </p:nvPr>
        </p:nvSpPr>
        <p:spPr>
          <a:xfrm>
            <a:off x="457200" y="836712"/>
            <a:ext cx="8229600" cy="6021288"/>
          </a:xfrm>
        </p:spPr>
        <p:txBody>
          <a:bodyPr>
            <a:normAutofit fontScale="70000" lnSpcReduction="20000"/>
          </a:bodyPr>
          <a:lstStyle/>
          <a:p>
            <a:r>
              <a:rPr lang="en-GB" dirty="0"/>
              <a:t>The energy stored in coal (and indeed all fossil fuels) is ancient sunlight. </a:t>
            </a:r>
            <a:br>
              <a:rPr lang="en-GB" dirty="0"/>
            </a:br>
            <a:r>
              <a:rPr lang="en-GB" dirty="0"/>
              <a:t/>
            </a:r>
            <a:br>
              <a:rPr lang="en-GB" dirty="0"/>
            </a:br>
            <a:r>
              <a:rPr lang="en-GB" dirty="0"/>
              <a:t>As you know plants need CO2 form the air and sunlight and water to undergo the biochemical process called 'photosynthesis'. </a:t>
            </a:r>
            <a:br>
              <a:rPr lang="en-GB" dirty="0"/>
            </a:br>
            <a:r>
              <a:rPr lang="en-GB" dirty="0"/>
              <a:t/>
            </a:r>
            <a:br>
              <a:rPr lang="en-GB" dirty="0"/>
            </a:br>
            <a:r>
              <a:rPr lang="en-GB" dirty="0"/>
              <a:t>Photosynthesis converts the CO2, and Water into sugars which are then used by the plant to make wood and oxygen - the plant grows. </a:t>
            </a:r>
            <a:br>
              <a:rPr lang="en-GB" dirty="0"/>
            </a:br>
            <a:r>
              <a:rPr lang="en-GB" dirty="0"/>
              <a:t/>
            </a:r>
            <a:br>
              <a:rPr lang="en-GB" dirty="0"/>
            </a:br>
            <a:r>
              <a:rPr lang="en-GB" dirty="0"/>
              <a:t>You will all be familiar with the fact that wood will burn using the oxygen in the air to produce heat, water and CO2. The heat given off is the sunlight energy that the plant trapped and stored as it 'photosynthesised'. Plants therefore affectively trap and store sunlight as chemical energy. </a:t>
            </a:r>
            <a:br>
              <a:rPr lang="en-GB" dirty="0"/>
            </a:br>
            <a:r>
              <a:rPr lang="en-GB" dirty="0"/>
              <a:t/>
            </a:r>
            <a:br>
              <a:rPr lang="en-GB" dirty="0"/>
            </a:br>
            <a:r>
              <a:rPr lang="en-GB" dirty="0" smtClean="0"/>
              <a:t>when </a:t>
            </a:r>
            <a:r>
              <a:rPr lang="en-GB" dirty="0"/>
              <a:t>they were living all those millions of years ago - fossil sunlight!</a:t>
            </a:r>
            <a:br>
              <a:rPr lang="en-GB" dirty="0"/>
            </a:br>
            <a:endParaRPr lang="en-GB" dirty="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If many plants form a layer and this layer gets covered with soil and buried, the plants turn into fossils and if there are enough of them they form a layer of biological matter. Time and heat in the earth turns this biological matter into coal (and oil and gas). </a:t>
            </a:r>
            <a:br>
              <a:rPr lang="en-GB" dirty="0"/>
            </a:br>
            <a:r>
              <a:rPr lang="en-GB" dirty="0"/>
              <a:t/>
            </a:r>
            <a:br>
              <a:rPr lang="en-GB" dirty="0"/>
            </a:br>
            <a:r>
              <a:rPr lang="en-GB" dirty="0"/>
              <a:t>The coal, oil or gas will burn in air to produce heat, water and CO2. The heat is the sunlight that the plants trapped</a:t>
            </a:r>
          </a:p>
        </p:txBody>
      </p:sp>
    </p:spTree>
    <p:extLst>
      <p:ext uri="{BB962C8B-B14F-4D97-AF65-F5344CB8AC3E}">
        <p14:creationId xmlns:p14="http://schemas.microsoft.com/office/powerpoint/2010/main" val="1260150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Making technology a closed loop system</a:t>
            </a:r>
            <a:endParaRPr lang="en-GB" dirty="0"/>
          </a:p>
        </p:txBody>
      </p:sp>
      <p:sp>
        <p:nvSpPr>
          <p:cNvPr id="3" name="Content Placeholder 2"/>
          <p:cNvSpPr>
            <a:spLocks noGrp="1"/>
          </p:cNvSpPr>
          <p:nvPr>
            <p:ph idx="1"/>
          </p:nvPr>
        </p:nvSpPr>
        <p:spPr/>
        <p:txBody>
          <a:bodyPr>
            <a:normAutofit/>
          </a:bodyPr>
          <a:lstStyle/>
          <a:p>
            <a:pPr marL="533400" indent="-533400">
              <a:lnSpc>
                <a:spcPct val="60000"/>
              </a:lnSpc>
              <a:buFont typeface="Wingdings" pitchFamily="2" charset="2"/>
              <a:buAutoNum type="arabicPeriod"/>
              <a:tabLst>
                <a:tab pos="1079500" algn="l"/>
              </a:tabLst>
            </a:pPr>
            <a:endParaRPr lang="en-GB" dirty="0" smtClean="0"/>
          </a:p>
          <a:p>
            <a:pPr marL="533400" indent="-533400">
              <a:buNone/>
              <a:tabLst>
                <a:tab pos="1079500" algn="l"/>
              </a:tabLst>
            </a:pPr>
            <a:r>
              <a:rPr lang="en-GB" dirty="0" smtClean="0"/>
              <a:t>	</a:t>
            </a:r>
            <a:endParaRPr lang="en-GB" dirty="0"/>
          </a:p>
        </p:txBody>
      </p:sp>
      <p:pic>
        <p:nvPicPr>
          <p:cNvPr id="4" name="Picture 2" descr="913832_B7"/>
          <p:cNvPicPr>
            <a:picLocks noChangeAspect="1" noChangeArrowheads="1"/>
          </p:cNvPicPr>
          <p:nvPr/>
        </p:nvPicPr>
        <p:blipFill>
          <a:blip r:embed="rId2" cstate="print"/>
          <a:srcRect/>
          <a:stretch>
            <a:fillRect/>
          </a:stretch>
        </p:blipFill>
        <p:spPr bwMode="auto">
          <a:xfrm>
            <a:off x="251520" y="1838325"/>
            <a:ext cx="8642350" cy="501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913832_B7"/>
          <p:cNvPicPr>
            <a:picLocks noChangeAspect="1" noChangeArrowheads="1"/>
          </p:cNvPicPr>
          <p:nvPr/>
        </p:nvPicPr>
        <p:blipFill>
          <a:blip r:embed="rId2" cstate="print"/>
          <a:srcRect/>
          <a:stretch>
            <a:fillRect/>
          </a:stretch>
        </p:blipFill>
        <p:spPr bwMode="auto">
          <a:xfrm>
            <a:off x="574675" y="981075"/>
            <a:ext cx="7993063" cy="5329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407</Words>
  <Application>Microsoft Office PowerPoint</Application>
  <PresentationFormat>On-screen Show (4:3)</PresentationFormat>
  <Paragraphs>39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Unsustainable activity</vt:lpstr>
      <vt:lpstr>Crops </vt:lpstr>
      <vt:lpstr>Sustainability </vt:lpstr>
      <vt:lpstr>Timber/fish</vt:lpstr>
      <vt:lpstr>Fossil  fuels</vt:lpstr>
      <vt:lpstr>Fossil sunlight energy</vt:lpstr>
      <vt:lpstr>PowerPoint Presentation</vt:lpstr>
      <vt:lpstr>Making technology a closed loop system</vt:lpstr>
      <vt:lpstr>PowerPoint Presentation</vt:lpstr>
      <vt:lpstr>PowerPoint Presentation</vt:lpstr>
      <vt:lpstr>PowerPoint Presentation</vt:lpstr>
    </vt:vector>
  </TitlesOfParts>
  <Company>London Borough of Havering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Unsustainable activity</dc:title>
  <dc:creator>mmeyers</dc:creator>
  <cp:lastModifiedBy>Michelle Meyers</cp:lastModifiedBy>
  <cp:revision>17</cp:revision>
  <dcterms:created xsi:type="dcterms:W3CDTF">2013-03-28T08:06:04Z</dcterms:created>
  <dcterms:modified xsi:type="dcterms:W3CDTF">2014-06-03T12:11:49Z</dcterms:modified>
</cp:coreProperties>
</file>